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slides/slide180.xml" ContentType="application/vnd.openxmlformats-officedocument.presentationml.slide+xml"/>
  <Override PartName="/ppt/slides/slide200.xml" ContentType="application/vnd.openxmlformats-officedocument.presentationml.slide+xml"/>
  <Override PartName="/ppt/slideLayouts/slideLayout20.xml" ContentType="application/vnd.openxmlformats-officedocument.presentationml.slideLayout+xml"/>
  <Override PartName="/ppt/slideMasters/slideMaster10.xml" ContentType="application/vnd.openxmlformats-officedocument.presentationml.slideMaster+xml"/>
  <Override PartName="/ppt/slideLayouts/slideLayout80.xml" ContentType="application/vnd.openxmlformats-officedocument.presentationml.slideLayout+xml"/>
  <Override PartName="/ppt/slideLayouts/slideLayout130.xml" ContentType="application/vnd.openxmlformats-officedocument.presentationml.slideLayout+xml"/>
  <Override PartName="/ppt/slideLayouts/slideLayout180.xml" ContentType="application/vnd.openxmlformats-officedocument.presentationml.slideLayout+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slideLayouts/slideLayout120.xml" ContentType="application/vnd.openxmlformats-officedocument.presentationml.slideLayout+xml"/>
  <Override PartName="/ppt/slideLayouts/slideLayout170.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slideLayouts/slideLayout110.xml" ContentType="application/vnd.openxmlformats-officedocument.presentationml.slideLayout+xml"/>
  <Override PartName="/ppt/slideLayouts/slideLayout60.xml" ContentType="application/vnd.openxmlformats-officedocument.presentationml.slideLayout+xml"/>
  <Override PartName="/ppt/slideLayouts/slideLayout111.xml" ContentType="application/vnd.openxmlformats-officedocument.presentationml.slideLayout+xml"/>
  <Override PartName="/ppt/slideLayouts/slideLayout50.xml" ContentType="application/vnd.openxmlformats-officedocument.presentationml.slideLayout+xml"/>
  <Override PartName="/ppt/slideLayouts/slideLayout150.xml" ContentType="application/vnd.openxmlformats-officedocument.presentationml.slideLayout+xml"/>
  <Override PartName="/ppt/slideLayouts/slideLayout100.xml" ContentType="application/vnd.openxmlformats-officedocument.presentationml.slideLayout+xml"/>
  <Override PartName="/ppt/slideLayouts/slideLayout19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Override PartName="/ppt/slideLayouts/slideLayout14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9" r:id="rId1"/>
  </p:sldMasterIdLst>
  <p:notesMasterIdLst>
    <p:notesMasterId r:id="rId35"/>
  </p:notesMasterIdLst>
  <p:sldIdLst>
    <p:sldId id="257" r:id="rId2"/>
    <p:sldId id="285" r:id="rId3"/>
    <p:sldId id="283" r:id="rId4"/>
    <p:sldId id="281" r:id="rId5"/>
    <p:sldId id="282" r:id="rId6"/>
    <p:sldId id="284" r:id="rId7"/>
    <p:sldId id="286" r:id="rId8"/>
    <p:sldId id="320" r:id="rId9"/>
    <p:sldId id="318" r:id="rId10"/>
    <p:sldId id="291" r:id="rId11"/>
    <p:sldId id="289" r:id="rId12"/>
    <p:sldId id="290" r:id="rId13"/>
    <p:sldId id="315" r:id="rId14"/>
    <p:sldId id="429" r:id="rId15"/>
    <p:sldId id="305" r:id="rId16"/>
    <p:sldId id="427" r:id="rId17"/>
    <p:sldId id="297" r:id="rId18"/>
    <p:sldId id="298" r:id="rId19"/>
    <p:sldId id="299" r:id="rId20"/>
    <p:sldId id="301" r:id="rId21"/>
    <p:sldId id="300" r:id="rId22"/>
    <p:sldId id="428" r:id="rId23"/>
    <p:sldId id="304" r:id="rId24"/>
    <p:sldId id="314" r:id="rId25"/>
    <p:sldId id="306" r:id="rId26"/>
    <p:sldId id="302" r:id="rId27"/>
    <p:sldId id="423" r:id="rId28"/>
    <p:sldId id="426" r:id="rId29"/>
    <p:sldId id="414" r:id="rId30"/>
    <p:sldId id="424" r:id="rId31"/>
    <p:sldId id="425" r:id="rId32"/>
    <p:sldId id="330" r:id="rId33"/>
    <p:sldId id="31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79ADD529-6BBF-4BE6-A928-E05E8C68709A}">
          <p14:sldIdLst>
            <p14:sldId id="257"/>
            <p14:sldId id="285"/>
            <p14:sldId id="283"/>
            <p14:sldId id="281"/>
            <p14:sldId id="282"/>
            <p14:sldId id="284"/>
            <p14:sldId id="286"/>
            <p14:sldId id="320"/>
            <p14:sldId id="318"/>
            <p14:sldId id="291"/>
            <p14:sldId id="289"/>
            <p14:sldId id="290"/>
            <p14:sldId id="315"/>
            <p14:sldId id="429"/>
            <p14:sldId id="305"/>
            <p14:sldId id="427"/>
            <p14:sldId id="297"/>
            <p14:sldId id="298"/>
            <p14:sldId id="299"/>
            <p14:sldId id="301"/>
            <p14:sldId id="300"/>
            <p14:sldId id="428"/>
            <p14:sldId id="304"/>
            <p14:sldId id="314"/>
            <p14:sldId id="306"/>
            <p14:sldId id="302"/>
            <p14:sldId id="423"/>
            <p14:sldId id="426"/>
            <p14:sldId id="414"/>
            <p14:sldId id="424"/>
            <p14:sldId id="425"/>
            <p14:sldId id="330"/>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F12DB6-5C58-4BDF-9CB5-E9C25C23892B}" v="2" dt="2023-06-14T07:51:50.410"/>
    <p1510:client id="{AB208867-79EE-4290-B406-2EE59DD2C70D}" v="960" dt="2023-06-14T13:31:37.9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6BDC1A-5AA5-4CB8-AB82-C10FD6961248}"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709B244F-C1A2-414A-894A-410E8B7D83DE}">
      <dgm:prSet/>
      <dgm:spPr/>
      <dgm:t>
        <a:bodyPr/>
        <a:lstStyle/>
        <a:p>
          <a:r>
            <a:rPr lang="fr-FR" b="0" i="0"/>
            <a:t>2 – Transmission du cahier des charges et deadlines</a:t>
          </a:r>
          <a:endParaRPr lang="en-US"/>
        </a:p>
      </dgm:t>
    </dgm:pt>
    <dgm:pt modelId="{DD709B66-B594-48EF-85CA-705180408787}" type="parTrans" cxnId="{F438948D-9C05-4B40-BFE1-D53756A07B78}">
      <dgm:prSet/>
      <dgm:spPr/>
      <dgm:t>
        <a:bodyPr/>
        <a:lstStyle/>
        <a:p>
          <a:endParaRPr lang="en-US"/>
        </a:p>
      </dgm:t>
    </dgm:pt>
    <dgm:pt modelId="{AAD482C3-1BE3-4C04-80C7-2FAA266C1C94}" type="sibTrans" cxnId="{F438948D-9C05-4B40-BFE1-D53756A07B78}">
      <dgm:prSet phldrT="02"/>
      <dgm:spPr/>
      <dgm:t>
        <a:bodyPr/>
        <a:lstStyle/>
        <a:p>
          <a:r>
            <a:rPr lang="en-US"/>
            <a:t>02</a:t>
          </a:r>
        </a:p>
      </dgm:t>
    </dgm:pt>
    <dgm:pt modelId="{B04022E0-ADCE-49B6-A5E9-28B56BE37677}">
      <dgm:prSet/>
      <dgm:spPr/>
      <dgm:t>
        <a:bodyPr/>
        <a:lstStyle/>
        <a:p>
          <a:r>
            <a:rPr lang="fr-FR" b="0" i="0"/>
            <a:t>3 – création du site</a:t>
          </a:r>
          <a:endParaRPr lang="en-US"/>
        </a:p>
      </dgm:t>
    </dgm:pt>
    <dgm:pt modelId="{371C9468-E4EB-4FC1-9130-1E562A79BFF9}" type="parTrans" cxnId="{DCC99EA8-7878-4D73-B5BD-1A32EF6A57F4}">
      <dgm:prSet/>
      <dgm:spPr/>
      <dgm:t>
        <a:bodyPr/>
        <a:lstStyle/>
        <a:p>
          <a:endParaRPr lang="en-US"/>
        </a:p>
      </dgm:t>
    </dgm:pt>
    <dgm:pt modelId="{64699251-9D74-4EC8-8707-2D5878C02BF6}" type="sibTrans" cxnId="{DCC99EA8-7878-4D73-B5BD-1A32EF6A57F4}">
      <dgm:prSet phldrT="03"/>
      <dgm:spPr/>
      <dgm:t>
        <a:bodyPr/>
        <a:lstStyle/>
        <a:p>
          <a:r>
            <a:rPr lang="en-US"/>
            <a:t>03</a:t>
          </a:r>
        </a:p>
      </dgm:t>
    </dgm:pt>
    <dgm:pt modelId="{B413C487-DB3C-49FF-A170-3294353D04B9}">
      <dgm:prSet/>
      <dgm:spPr/>
      <dgm:t>
        <a:bodyPr/>
        <a:lstStyle/>
        <a:p>
          <a:r>
            <a:rPr lang="fr-FR" b="0" i="0"/>
            <a:t>4 – Finalisation du produit et mise en ligne</a:t>
          </a:r>
          <a:endParaRPr lang="en-US"/>
        </a:p>
      </dgm:t>
    </dgm:pt>
    <dgm:pt modelId="{824D122B-BCB6-4490-A49C-114B715A0CC2}" type="parTrans" cxnId="{C92FAFA3-228B-441E-B294-2BCCAF9925DE}">
      <dgm:prSet/>
      <dgm:spPr/>
      <dgm:t>
        <a:bodyPr/>
        <a:lstStyle/>
        <a:p>
          <a:endParaRPr lang="en-US"/>
        </a:p>
      </dgm:t>
    </dgm:pt>
    <dgm:pt modelId="{1D5E1E46-409D-4FA1-BA10-6F9DAAF8B488}" type="sibTrans" cxnId="{C92FAFA3-228B-441E-B294-2BCCAF9925DE}">
      <dgm:prSet phldrT="04"/>
      <dgm:spPr/>
      <dgm:t>
        <a:bodyPr/>
        <a:lstStyle/>
        <a:p>
          <a:r>
            <a:rPr lang="en-US"/>
            <a:t>04</a:t>
          </a:r>
        </a:p>
      </dgm:t>
    </dgm:pt>
    <dgm:pt modelId="{0C021D00-72D0-44FB-ADA6-EAD747ACAD7F}">
      <dgm:prSet/>
      <dgm:spPr/>
      <dgm:t>
        <a:bodyPr/>
        <a:lstStyle/>
        <a:p>
          <a:r>
            <a:rPr lang="fr-FR" b="0" i="0"/>
            <a:t>1 – Reunion</a:t>
          </a:r>
          <a:endParaRPr lang="en-US"/>
        </a:p>
      </dgm:t>
    </dgm:pt>
    <dgm:pt modelId="{B1FB918C-AE41-49AB-9D9A-5DBB120CE0E9}" type="sibTrans" cxnId="{A1E4BAE6-3179-4931-A43F-A3717F0333F6}">
      <dgm:prSet phldrT="01"/>
      <dgm:spPr/>
      <dgm:t>
        <a:bodyPr/>
        <a:lstStyle/>
        <a:p>
          <a:r>
            <a:rPr lang="en-US"/>
            <a:t>01</a:t>
          </a:r>
        </a:p>
      </dgm:t>
    </dgm:pt>
    <dgm:pt modelId="{9FC17A07-DAD2-4C61-A0AC-2134A49AC8AF}" type="parTrans" cxnId="{A1E4BAE6-3179-4931-A43F-A3717F0333F6}">
      <dgm:prSet/>
      <dgm:spPr/>
      <dgm:t>
        <a:bodyPr/>
        <a:lstStyle/>
        <a:p>
          <a:endParaRPr lang="en-US"/>
        </a:p>
      </dgm:t>
    </dgm:pt>
    <dgm:pt modelId="{ED441B1D-008F-44A5-B263-527D3A0CB22F}" type="pres">
      <dgm:prSet presAssocID="{AC6BDC1A-5AA5-4CB8-AB82-C10FD6961248}" presName="Name0" presStyleCnt="0">
        <dgm:presLayoutVars>
          <dgm:animLvl val="lvl"/>
          <dgm:resizeHandles val="exact"/>
        </dgm:presLayoutVars>
      </dgm:prSet>
      <dgm:spPr/>
    </dgm:pt>
    <dgm:pt modelId="{9AA4DDE2-F63E-4771-B69E-AC19D6F395A1}" type="pres">
      <dgm:prSet presAssocID="{0C021D00-72D0-44FB-ADA6-EAD747ACAD7F}" presName="compositeNode" presStyleCnt="0">
        <dgm:presLayoutVars>
          <dgm:bulletEnabled val="1"/>
        </dgm:presLayoutVars>
      </dgm:prSet>
      <dgm:spPr/>
    </dgm:pt>
    <dgm:pt modelId="{8C95B97F-99C1-484C-9C5B-9ABE6F4B57FA}" type="pres">
      <dgm:prSet presAssocID="{0C021D00-72D0-44FB-ADA6-EAD747ACAD7F}" presName="bgRect" presStyleLbl="alignNode1" presStyleIdx="0" presStyleCnt="4"/>
      <dgm:spPr/>
    </dgm:pt>
    <dgm:pt modelId="{DEA0D6CF-E64F-42EB-A6EB-F67C28848007}" type="pres">
      <dgm:prSet presAssocID="{B1FB918C-AE41-49AB-9D9A-5DBB120CE0E9}" presName="sibTransNodeRect" presStyleLbl="alignNode1" presStyleIdx="0" presStyleCnt="4">
        <dgm:presLayoutVars>
          <dgm:chMax val="0"/>
          <dgm:bulletEnabled val="1"/>
        </dgm:presLayoutVars>
      </dgm:prSet>
      <dgm:spPr/>
    </dgm:pt>
    <dgm:pt modelId="{D0600555-C229-4DBE-954E-55B16BB9A5F6}" type="pres">
      <dgm:prSet presAssocID="{0C021D00-72D0-44FB-ADA6-EAD747ACAD7F}" presName="nodeRect" presStyleLbl="alignNode1" presStyleIdx="0" presStyleCnt="4">
        <dgm:presLayoutVars>
          <dgm:bulletEnabled val="1"/>
        </dgm:presLayoutVars>
      </dgm:prSet>
      <dgm:spPr/>
    </dgm:pt>
    <dgm:pt modelId="{B822E814-8530-4DEF-B3EF-D305B6A58D62}" type="pres">
      <dgm:prSet presAssocID="{B1FB918C-AE41-49AB-9D9A-5DBB120CE0E9}" presName="sibTrans" presStyleCnt="0"/>
      <dgm:spPr/>
    </dgm:pt>
    <dgm:pt modelId="{5344F649-0454-4C11-A15E-4F39C7A40585}" type="pres">
      <dgm:prSet presAssocID="{709B244F-C1A2-414A-894A-410E8B7D83DE}" presName="compositeNode" presStyleCnt="0">
        <dgm:presLayoutVars>
          <dgm:bulletEnabled val="1"/>
        </dgm:presLayoutVars>
      </dgm:prSet>
      <dgm:spPr/>
    </dgm:pt>
    <dgm:pt modelId="{C6493761-0CB9-4BE5-9555-64BF3EB4FBC4}" type="pres">
      <dgm:prSet presAssocID="{709B244F-C1A2-414A-894A-410E8B7D83DE}" presName="bgRect" presStyleLbl="alignNode1" presStyleIdx="1" presStyleCnt="4"/>
      <dgm:spPr/>
    </dgm:pt>
    <dgm:pt modelId="{9F3A08F1-54B8-4E28-AC6B-79B54243FBFE}" type="pres">
      <dgm:prSet presAssocID="{AAD482C3-1BE3-4C04-80C7-2FAA266C1C94}" presName="sibTransNodeRect" presStyleLbl="alignNode1" presStyleIdx="1" presStyleCnt="4">
        <dgm:presLayoutVars>
          <dgm:chMax val="0"/>
          <dgm:bulletEnabled val="1"/>
        </dgm:presLayoutVars>
      </dgm:prSet>
      <dgm:spPr/>
    </dgm:pt>
    <dgm:pt modelId="{47EA074B-F851-4723-AD3B-75987F6A42BA}" type="pres">
      <dgm:prSet presAssocID="{709B244F-C1A2-414A-894A-410E8B7D83DE}" presName="nodeRect" presStyleLbl="alignNode1" presStyleIdx="1" presStyleCnt="4">
        <dgm:presLayoutVars>
          <dgm:bulletEnabled val="1"/>
        </dgm:presLayoutVars>
      </dgm:prSet>
      <dgm:spPr/>
    </dgm:pt>
    <dgm:pt modelId="{1526563D-094A-4DB9-B894-881CDD4EF9C7}" type="pres">
      <dgm:prSet presAssocID="{AAD482C3-1BE3-4C04-80C7-2FAA266C1C94}" presName="sibTrans" presStyleCnt="0"/>
      <dgm:spPr/>
    </dgm:pt>
    <dgm:pt modelId="{7A0208D9-F5E7-4297-843E-B9D471E8756F}" type="pres">
      <dgm:prSet presAssocID="{B04022E0-ADCE-49B6-A5E9-28B56BE37677}" presName="compositeNode" presStyleCnt="0">
        <dgm:presLayoutVars>
          <dgm:bulletEnabled val="1"/>
        </dgm:presLayoutVars>
      </dgm:prSet>
      <dgm:spPr/>
    </dgm:pt>
    <dgm:pt modelId="{BA95FD1A-994B-4987-935B-5DD478A1814F}" type="pres">
      <dgm:prSet presAssocID="{B04022E0-ADCE-49B6-A5E9-28B56BE37677}" presName="bgRect" presStyleLbl="alignNode1" presStyleIdx="2" presStyleCnt="4"/>
      <dgm:spPr/>
    </dgm:pt>
    <dgm:pt modelId="{FF21D9F2-5EB0-420D-8FC0-9BF653925E72}" type="pres">
      <dgm:prSet presAssocID="{64699251-9D74-4EC8-8707-2D5878C02BF6}" presName="sibTransNodeRect" presStyleLbl="alignNode1" presStyleIdx="2" presStyleCnt="4">
        <dgm:presLayoutVars>
          <dgm:chMax val="0"/>
          <dgm:bulletEnabled val="1"/>
        </dgm:presLayoutVars>
      </dgm:prSet>
      <dgm:spPr/>
    </dgm:pt>
    <dgm:pt modelId="{F7CC5F9C-89AB-4DAC-8F33-D47DB610645C}" type="pres">
      <dgm:prSet presAssocID="{B04022E0-ADCE-49B6-A5E9-28B56BE37677}" presName="nodeRect" presStyleLbl="alignNode1" presStyleIdx="2" presStyleCnt="4">
        <dgm:presLayoutVars>
          <dgm:bulletEnabled val="1"/>
        </dgm:presLayoutVars>
      </dgm:prSet>
      <dgm:spPr/>
    </dgm:pt>
    <dgm:pt modelId="{698E0F4C-E8C7-4A8C-A04F-D59F2E73554E}" type="pres">
      <dgm:prSet presAssocID="{64699251-9D74-4EC8-8707-2D5878C02BF6}" presName="sibTrans" presStyleCnt="0"/>
      <dgm:spPr/>
    </dgm:pt>
    <dgm:pt modelId="{F863A3E7-568B-4049-A7EB-188C3E497593}" type="pres">
      <dgm:prSet presAssocID="{B413C487-DB3C-49FF-A170-3294353D04B9}" presName="compositeNode" presStyleCnt="0">
        <dgm:presLayoutVars>
          <dgm:bulletEnabled val="1"/>
        </dgm:presLayoutVars>
      </dgm:prSet>
      <dgm:spPr/>
    </dgm:pt>
    <dgm:pt modelId="{9A7A4579-76B4-43B7-8193-09A7EC81B50B}" type="pres">
      <dgm:prSet presAssocID="{B413C487-DB3C-49FF-A170-3294353D04B9}" presName="bgRect" presStyleLbl="alignNode1" presStyleIdx="3" presStyleCnt="4"/>
      <dgm:spPr/>
    </dgm:pt>
    <dgm:pt modelId="{F8C5FD78-C3DF-4D9B-9037-D73766B2EFCA}" type="pres">
      <dgm:prSet presAssocID="{1D5E1E46-409D-4FA1-BA10-6F9DAAF8B488}" presName="sibTransNodeRect" presStyleLbl="alignNode1" presStyleIdx="3" presStyleCnt="4">
        <dgm:presLayoutVars>
          <dgm:chMax val="0"/>
          <dgm:bulletEnabled val="1"/>
        </dgm:presLayoutVars>
      </dgm:prSet>
      <dgm:spPr/>
    </dgm:pt>
    <dgm:pt modelId="{5D796916-4701-4E2E-B589-B8F1839D7835}" type="pres">
      <dgm:prSet presAssocID="{B413C487-DB3C-49FF-A170-3294353D04B9}" presName="nodeRect" presStyleLbl="alignNode1" presStyleIdx="3" presStyleCnt="4">
        <dgm:presLayoutVars>
          <dgm:bulletEnabled val="1"/>
        </dgm:presLayoutVars>
      </dgm:prSet>
      <dgm:spPr/>
    </dgm:pt>
  </dgm:ptLst>
  <dgm:cxnLst>
    <dgm:cxn modelId="{7E4A6B07-FFFF-40D0-815B-CD393E478DDA}" type="presOf" srcId="{B04022E0-ADCE-49B6-A5E9-28B56BE37677}" destId="{F7CC5F9C-89AB-4DAC-8F33-D47DB610645C}" srcOrd="1" destOrd="0" presId="urn:microsoft.com/office/officeart/2016/7/layout/LinearBlockProcessNumbered"/>
    <dgm:cxn modelId="{B487AC11-F35C-44C5-BCC3-24208FEA5D3B}" type="presOf" srcId="{1D5E1E46-409D-4FA1-BA10-6F9DAAF8B488}" destId="{F8C5FD78-C3DF-4D9B-9037-D73766B2EFCA}" srcOrd="0" destOrd="0" presId="urn:microsoft.com/office/officeart/2016/7/layout/LinearBlockProcessNumbered"/>
    <dgm:cxn modelId="{8AC51312-C5BF-45B5-8FF5-FB6CA8541AB3}" type="presOf" srcId="{B04022E0-ADCE-49B6-A5E9-28B56BE37677}" destId="{BA95FD1A-994B-4987-935B-5DD478A1814F}" srcOrd="0" destOrd="0" presId="urn:microsoft.com/office/officeart/2016/7/layout/LinearBlockProcessNumbered"/>
    <dgm:cxn modelId="{7BE8CF18-BA0A-4D2C-B1D0-DB2BC2B46641}" type="presOf" srcId="{0C021D00-72D0-44FB-ADA6-EAD747ACAD7F}" destId="{8C95B97F-99C1-484C-9C5B-9ABE6F4B57FA}" srcOrd="0" destOrd="0" presId="urn:microsoft.com/office/officeart/2016/7/layout/LinearBlockProcessNumbered"/>
    <dgm:cxn modelId="{5AC5881A-7982-416F-A0CF-203A874BC829}" type="presOf" srcId="{AC6BDC1A-5AA5-4CB8-AB82-C10FD6961248}" destId="{ED441B1D-008F-44A5-B263-527D3A0CB22F}" srcOrd="0" destOrd="0" presId="urn:microsoft.com/office/officeart/2016/7/layout/LinearBlockProcessNumbered"/>
    <dgm:cxn modelId="{CCB0A45C-D9F8-416F-9223-2667FA5D1CB2}" type="presOf" srcId="{B1FB918C-AE41-49AB-9D9A-5DBB120CE0E9}" destId="{DEA0D6CF-E64F-42EB-A6EB-F67C28848007}" srcOrd="0" destOrd="0" presId="urn:microsoft.com/office/officeart/2016/7/layout/LinearBlockProcessNumbered"/>
    <dgm:cxn modelId="{EFDFFD6D-2F27-4021-8FB5-F96041706538}" type="presOf" srcId="{AAD482C3-1BE3-4C04-80C7-2FAA266C1C94}" destId="{9F3A08F1-54B8-4E28-AC6B-79B54243FBFE}" srcOrd="0" destOrd="0" presId="urn:microsoft.com/office/officeart/2016/7/layout/LinearBlockProcessNumbered"/>
    <dgm:cxn modelId="{3CFD7C57-C50E-4BBE-8610-800FCFCAFDD7}" type="presOf" srcId="{B413C487-DB3C-49FF-A170-3294353D04B9}" destId="{5D796916-4701-4E2E-B589-B8F1839D7835}" srcOrd="1" destOrd="0" presId="urn:microsoft.com/office/officeart/2016/7/layout/LinearBlockProcessNumbered"/>
    <dgm:cxn modelId="{F438948D-9C05-4B40-BFE1-D53756A07B78}" srcId="{AC6BDC1A-5AA5-4CB8-AB82-C10FD6961248}" destId="{709B244F-C1A2-414A-894A-410E8B7D83DE}" srcOrd="1" destOrd="0" parTransId="{DD709B66-B594-48EF-85CA-705180408787}" sibTransId="{AAD482C3-1BE3-4C04-80C7-2FAA266C1C94}"/>
    <dgm:cxn modelId="{6DBD8B9B-8914-4540-B89B-8DD709C47D49}" type="presOf" srcId="{709B244F-C1A2-414A-894A-410E8B7D83DE}" destId="{47EA074B-F851-4723-AD3B-75987F6A42BA}" srcOrd="1" destOrd="0" presId="urn:microsoft.com/office/officeart/2016/7/layout/LinearBlockProcessNumbered"/>
    <dgm:cxn modelId="{C92FAFA3-228B-441E-B294-2BCCAF9925DE}" srcId="{AC6BDC1A-5AA5-4CB8-AB82-C10FD6961248}" destId="{B413C487-DB3C-49FF-A170-3294353D04B9}" srcOrd="3" destOrd="0" parTransId="{824D122B-BCB6-4490-A49C-114B715A0CC2}" sibTransId="{1D5E1E46-409D-4FA1-BA10-6F9DAAF8B488}"/>
    <dgm:cxn modelId="{F0F3CDA4-BD5F-4806-A023-576DB0F3345F}" type="presOf" srcId="{709B244F-C1A2-414A-894A-410E8B7D83DE}" destId="{C6493761-0CB9-4BE5-9555-64BF3EB4FBC4}" srcOrd="0" destOrd="0" presId="urn:microsoft.com/office/officeart/2016/7/layout/LinearBlockProcessNumbered"/>
    <dgm:cxn modelId="{DCC99EA8-7878-4D73-B5BD-1A32EF6A57F4}" srcId="{AC6BDC1A-5AA5-4CB8-AB82-C10FD6961248}" destId="{B04022E0-ADCE-49B6-A5E9-28B56BE37677}" srcOrd="2" destOrd="0" parTransId="{371C9468-E4EB-4FC1-9130-1E562A79BFF9}" sibTransId="{64699251-9D74-4EC8-8707-2D5878C02BF6}"/>
    <dgm:cxn modelId="{E0556FB3-69D5-49CB-838F-68DCEF6DE32D}" type="presOf" srcId="{64699251-9D74-4EC8-8707-2D5878C02BF6}" destId="{FF21D9F2-5EB0-420D-8FC0-9BF653925E72}" srcOrd="0" destOrd="0" presId="urn:microsoft.com/office/officeart/2016/7/layout/LinearBlockProcessNumbered"/>
    <dgm:cxn modelId="{1503A3C1-DA0E-4941-943E-7AE4EC5D2CC9}" type="presOf" srcId="{B413C487-DB3C-49FF-A170-3294353D04B9}" destId="{9A7A4579-76B4-43B7-8193-09A7EC81B50B}" srcOrd="0" destOrd="0" presId="urn:microsoft.com/office/officeart/2016/7/layout/LinearBlockProcessNumbered"/>
    <dgm:cxn modelId="{A1E4BAE6-3179-4931-A43F-A3717F0333F6}" srcId="{AC6BDC1A-5AA5-4CB8-AB82-C10FD6961248}" destId="{0C021D00-72D0-44FB-ADA6-EAD747ACAD7F}" srcOrd="0" destOrd="0" parTransId="{9FC17A07-DAD2-4C61-A0AC-2134A49AC8AF}" sibTransId="{B1FB918C-AE41-49AB-9D9A-5DBB120CE0E9}"/>
    <dgm:cxn modelId="{803C33E9-A93A-488C-9864-99AADA9FC62C}" type="presOf" srcId="{0C021D00-72D0-44FB-ADA6-EAD747ACAD7F}" destId="{D0600555-C229-4DBE-954E-55B16BB9A5F6}" srcOrd="1" destOrd="0" presId="urn:microsoft.com/office/officeart/2016/7/layout/LinearBlockProcessNumbered"/>
    <dgm:cxn modelId="{42872CB0-84F5-43D5-9D29-7B4164541C21}" type="presParOf" srcId="{ED441B1D-008F-44A5-B263-527D3A0CB22F}" destId="{9AA4DDE2-F63E-4771-B69E-AC19D6F395A1}" srcOrd="0" destOrd="0" presId="urn:microsoft.com/office/officeart/2016/7/layout/LinearBlockProcessNumbered"/>
    <dgm:cxn modelId="{C0492D85-997E-4282-876A-A56605CA0175}" type="presParOf" srcId="{9AA4DDE2-F63E-4771-B69E-AC19D6F395A1}" destId="{8C95B97F-99C1-484C-9C5B-9ABE6F4B57FA}" srcOrd="0" destOrd="0" presId="urn:microsoft.com/office/officeart/2016/7/layout/LinearBlockProcessNumbered"/>
    <dgm:cxn modelId="{0AC23817-EFDB-49A8-BDCA-CBD704D7A466}" type="presParOf" srcId="{9AA4DDE2-F63E-4771-B69E-AC19D6F395A1}" destId="{DEA0D6CF-E64F-42EB-A6EB-F67C28848007}" srcOrd="1" destOrd="0" presId="urn:microsoft.com/office/officeart/2016/7/layout/LinearBlockProcessNumbered"/>
    <dgm:cxn modelId="{CACE6DB0-94B2-4255-8A76-4B454C4454DC}" type="presParOf" srcId="{9AA4DDE2-F63E-4771-B69E-AC19D6F395A1}" destId="{D0600555-C229-4DBE-954E-55B16BB9A5F6}" srcOrd="2" destOrd="0" presId="urn:microsoft.com/office/officeart/2016/7/layout/LinearBlockProcessNumbered"/>
    <dgm:cxn modelId="{21E3E65B-B034-4121-839F-DA4198B571EC}" type="presParOf" srcId="{ED441B1D-008F-44A5-B263-527D3A0CB22F}" destId="{B822E814-8530-4DEF-B3EF-D305B6A58D62}" srcOrd="1" destOrd="0" presId="urn:microsoft.com/office/officeart/2016/7/layout/LinearBlockProcessNumbered"/>
    <dgm:cxn modelId="{F34522B1-96EE-4279-AD28-B2BA493D6DDF}" type="presParOf" srcId="{ED441B1D-008F-44A5-B263-527D3A0CB22F}" destId="{5344F649-0454-4C11-A15E-4F39C7A40585}" srcOrd="2" destOrd="0" presId="urn:microsoft.com/office/officeart/2016/7/layout/LinearBlockProcessNumbered"/>
    <dgm:cxn modelId="{A013D1C1-22AC-4422-B1E2-79DA86193B4F}" type="presParOf" srcId="{5344F649-0454-4C11-A15E-4F39C7A40585}" destId="{C6493761-0CB9-4BE5-9555-64BF3EB4FBC4}" srcOrd="0" destOrd="0" presId="urn:microsoft.com/office/officeart/2016/7/layout/LinearBlockProcessNumbered"/>
    <dgm:cxn modelId="{2C013093-9AC2-4617-972D-6FB7309719CF}" type="presParOf" srcId="{5344F649-0454-4C11-A15E-4F39C7A40585}" destId="{9F3A08F1-54B8-4E28-AC6B-79B54243FBFE}" srcOrd="1" destOrd="0" presId="urn:microsoft.com/office/officeart/2016/7/layout/LinearBlockProcessNumbered"/>
    <dgm:cxn modelId="{755ABF8E-E2C4-44B3-AD75-C1589369AFB2}" type="presParOf" srcId="{5344F649-0454-4C11-A15E-4F39C7A40585}" destId="{47EA074B-F851-4723-AD3B-75987F6A42BA}" srcOrd="2" destOrd="0" presId="urn:microsoft.com/office/officeart/2016/7/layout/LinearBlockProcessNumbered"/>
    <dgm:cxn modelId="{5A89A280-2094-4BBC-AC26-2BC7F9EC39FB}" type="presParOf" srcId="{ED441B1D-008F-44A5-B263-527D3A0CB22F}" destId="{1526563D-094A-4DB9-B894-881CDD4EF9C7}" srcOrd="3" destOrd="0" presId="urn:microsoft.com/office/officeart/2016/7/layout/LinearBlockProcessNumbered"/>
    <dgm:cxn modelId="{88A81398-62B4-400B-B27D-CF7FFE4DD89B}" type="presParOf" srcId="{ED441B1D-008F-44A5-B263-527D3A0CB22F}" destId="{7A0208D9-F5E7-4297-843E-B9D471E8756F}" srcOrd="4" destOrd="0" presId="urn:microsoft.com/office/officeart/2016/7/layout/LinearBlockProcessNumbered"/>
    <dgm:cxn modelId="{5BF3B413-CF43-4A7B-A3D8-D0C5AF2805C1}" type="presParOf" srcId="{7A0208D9-F5E7-4297-843E-B9D471E8756F}" destId="{BA95FD1A-994B-4987-935B-5DD478A1814F}" srcOrd="0" destOrd="0" presId="urn:microsoft.com/office/officeart/2016/7/layout/LinearBlockProcessNumbered"/>
    <dgm:cxn modelId="{24DEC0BE-5698-490C-8481-308687499533}" type="presParOf" srcId="{7A0208D9-F5E7-4297-843E-B9D471E8756F}" destId="{FF21D9F2-5EB0-420D-8FC0-9BF653925E72}" srcOrd="1" destOrd="0" presId="urn:microsoft.com/office/officeart/2016/7/layout/LinearBlockProcessNumbered"/>
    <dgm:cxn modelId="{281AB33F-3AC9-459F-A27A-A385BB30CB80}" type="presParOf" srcId="{7A0208D9-F5E7-4297-843E-B9D471E8756F}" destId="{F7CC5F9C-89AB-4DAC-8F33-D47DB610645C}" srcOrd="2" destOrd="0" presId="urn:microsoft.com/office/officeart/2016/7/layout/LinearBlockProcessNumbered"/>
    <dgm:cxn modelId="{583E61D8-30B2-44D7-8F33-2A23C46F7504}" type="presParOf" srcId="{ED441B1D-008F-44A5-B263-527D3A0CB22F}" destId="{698E0F4C-E8C7-4A8C-A04F-D59F2E73554E}" srcOrd="5" destOrd="0" presId="urn:microsoft.com/office/officeart/2016/7/layout/LinearBlockProcessNumbered"/>
    <dgm:cxn modelId="{3978FF90-0431-4012-A25B-BCA29DEC26D9}" type="presParOf" srcId="{ED441B1D-008F-44A5-B263-527D3A0CB22F}" destId="{F863A3E7-568B-4049-A7EB-188C3E497593}" srcOrd="6" destOrd="0" presId="urn:microsoft.com/office/officeart/2016/7/layout/LinearBlockProcessNumbered"/>
    <dgm:cxn modelId="{F701B760-EC65-49BC-83E9-2CEC0EAE3AC0}" type="presParOf" srcId="{F863A3E7-568B-4049-A7EB-188C3E497593}" destId="{9A7A4579-76B4-43B7-8193-09A7EC81B50B}" srcOrd="0" destOrd="0" presId="urn:microsoft.com/office/officeart/2016/7/layout/LinearBlockProcessNumbered"/>
    <dgm:cxn modelId="{0396832F-6E5F-410F-9CFF-E70597BE57B5}" type="presParOf" srcId="{F863A3E7-568B-4049-A7EB-188C3E497593}" destId="{F8C5FD78-C3DF-4D9B-9037-D73766B2EFCA}" srcOrd="1" destOrd="0" presId="urn:microsoft.com/office/officeart/2016/7/layout/LinearBlockProcessNumbered"/>
    <dgm:cxn modelId="{E78B8CCB-D49B-48F8-B85A-5253C95A1881}" type="presParOf" srcId="{F863A3E7-568B-4049-A7EB-188C3E497593}" destId="{5D796916-4701-4E2E-B589-B8F1839D7835}"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E5D797-B559-4012-91D0-BAB8803ACDA4}"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1672AABF-63D4-4ECA-8B4D-AB97AE3B9256}">
      <dgm:prSet/>
      <dgm:spPr/>
      <dgm:t>
        <a:bodyPr/>
        <a:lstStyle/>
        <a:p>
          <a:r>
            <a:rPr lang="fr-FR" dirty="0"/>
            <a:t>Le magasin souhaite un site web diviser en 6 parties :</a:t>
          </a:r>
          <a:endParaRPr lang="en-US" dirty="0"/>
        </a:p>
      </dgm:t>
    </dgm:pt>
    <dgm:pt modelId="{5054C7F0-42A9-47CB-9ACF-ACF559D78965}" type="parTrans" cxnId="{5FB8A414-2A72-4B1F-9F63-2651AB56D98B}">
      <dgm:prSet/>
      <dgm:spPr/>
      <dgm:t>
        <a:bodyPr/>
        <a:lstStyle/>
        <a:p>
          <a:endParaRPr lang="en-US"/>
        </a:p>
      </dgm:t>
    </dgm:pt>
    <dgm:pt modelId="{4934CCAB-C8D6-40B8-805D-2040B5D351F9}" type="sibTrans" cxnId="{5FB8A414-2A72-4B1F-9F63-2651AB56D98B}">
      <dgm:prSet/>
      <dgm:spPr/>
      <dgm:t>
        <a:bodyPr/>
        <a:lstStyle/>
        <a:p>
          <a:endParaRPr lang="en-US"/>
        </a:p>
      </dgm:t>
    </dgm:pt>
    <dgm:pt modelId="{D4EF724F-54F6-4D5F-B5D0-EC4F817D8783}">
      <dgm:prSet/>
      <dgm:spPr/>
      <dgm:t>
        <a:bodyPr/>
        <a:lstStyle/>
        <a:p>
          <a:r>
            <a:rPr lang="fr-FR" dirty="0"/>
            <a:t>Une partie accueil qui inclue une barre de navigation un </a:t>
          </a:r>
          <a:r>
            <a:rPr lang="fr-FR" dirty="0" err="1"/>
            <a:t>slider</a:t>
          </a:r>
          <a:r>
            <a:rPr lang="fr-FR" dirty="0"/>
            <a:t> ,</a:t>
          </a:r>
          <a:r>
            <a:rPr lang="fr-FR" b="0" i="0" u="none" dirty="0"/>
            <a:t> un texte </a:t>
          </a:r>
          <a:r>
            <a:rPr lang="fr-FR" b="0" i="0" u="none" dirty="0" err="1"/>
            <a:t>defilant</a:t>
          </a:r>
          <a:r>
            <a:rPr lang="fr-FR" b="0" i="0" u="none" dirty="0"/>
            <a:t>.</a:t>
          </a:r>
        </a:p>
        <a:p>
          <a:r>
            <a:rPr lang="fr-FR" b="0" i="0" u="none" dirty="0" err="1"/>
            <a:t>banniere</a:t>
          </a:r>
          <a:r>
            <a:rPr lang="fr-FR" b="0" i="0" u="none" dirty="0"/>
            <a:t> nos inspirations , nos services et un </a:t>
          </a:r>
          <a:r>
            <a:rPr lang="fr-FR" b="0" i="0" u="none" dirty="0" err="1"/>
            <a:t>footer</a:t>
          </a:r>
          <a:r>
            <a:rPr lang="fr-FR" b="0" i="0" u="none" dirty="0"/>
            <a:t> et sans oublier un </a:t>
          </a:r>
          <a:r>
            <a:rPr lang="fr-FR" b="0" i="0" u="none" dirty="0" err="1"/>
            <a:t>loading</a:t>
          </a:r>
          <a:endParaRPr lang="en-US" dirty="0"/>
        </a:p>
      </dgm:t>
    </dgm:pt>
    <dgm:pt modelId="{B3020D89-8777-4F3D-8744-88171EF675CC}" type="parTrans" cxnId="{0C157355-D499-4666-B200-CCE7262AA03F}">
      <dgm:prSet/>
      <dgm:spPr/>
      <dgm:t>
        <a:bodyPr/>
        <a:lstStyle/>
        <a:p>
          <a:endParaRPr lang="en-US"/>
        </a:p>
      </dgm:t>
    </dgm:pt>
    <dgm:pt modelId="{47E0D9F6-6AD7-4833-8D23-37DE06FE1C51}" type="sibTrans" cxnId="{0C157355-D499-4666-B200-CCE7262AA03F}">
      <dgm:prSet/>
      <dgm:spPr/>
      <dgm:t>
        <a:bodyPr/>
        <a:lstStyle/>
        <a:p>
          <a:endParaRPr lang="en-US"/>
        </a:p>
      </dgm:t>
    </dgm:pt>
    <dgm:pt modelId="{F4AF96F1-5722-4A21-AF2F-7EC38E60435A}">
      <dgm:prSet/>
      <dgm:spPr/>
      <dgm:t>
        <a:bodyPr/>
        <a:lstStyle/>
        <a:p>
          <a:r>
            <a:rPr lang="fr-FR" dirty="0"/>
            <a:t>Une partie inspiration qui inclue une galerie d’image avec un zoom. Un </a:t>
          </a:r>
          <a:r>
            <a:rPr lang="fr-FR" dirty="0" err="1"/>
            <a:t>slider</a:t>
          </a:r>
          <a:r>
            <a:rPr lang="fr-FR" dirty="0"/>
            <a:t> de 3 slides.</a:t>
          </a:r>
          <a:endParaRPr lang="en-US" dirty="0"/>
        </a:p>
      </dgm:t>
    </dgm:pt>
    <dgm:pt modelId="{B00E313D-A547-44FC-92D6-43EBB020929D}" type="parTrans" cxnId="{82BB2909-86E5-4E36-9257-10AD68BF076C}">
      <dgm:prSet/>
      <dgm:spPr/>
      <dgm:t>
        <a:bodyPr/>
        <a:lstStyle/>
        <a:p>
          <a:endParaRPr lang="en-US"/>
        </a:p>
      </dgm:t>
    </dgm:pt>
    <dgm:pt modelId="{C145F295-92D2-4118-A2C2-5BA428DAD4E3}" type="sibTrans" cxnId="{82BB2909-86E5-4E36-9257-10AD68BF076C}">
      <dgm:prSet/>
      <dgm:spPr/>
      <dgm:t>
        <a:bodyPr/>
        <a:lstStyle/>
        <a:p>
          <a:endParaRPr lang="en-US"/>
        </a:p>
      </dgm:t>
    </dgm:pt>
    <dgm:pt modelId="{06E77C21-42D6-4F39-8DFF-F952ECE6BADE}">
      <dgm:prSet/>
      <dgm:spPr/>
      <dgm:t>
        <a:bodyPr/>
        <a:lstStyle/>
        <a:p>
          <a:r>
            <a:rPr lang="fr-FR" dirty="0"/>
            <a:t>Une partie produit qui inclue une liste des produits sélectionnés, une section de résumé en zoom et un filtre de recherche.</a:t>
          </a:r>
          <a:endParaRPr lang="en-US" dirty="0"/>
        </a:p>
      </dgm:t>
    </dgm:pt>
    <dgm:pt modelId="{3378DDB5-F5C4-4F3A-96C3-A493FDB3CE3A}" type="parTrans" cxnId="{DF1F4199-81B0-4880-B785-D37D82FC3A32}">
      <dgm:prSet/>
      <dgm:spPr/>
      <dgm:t>
        <a:bodyPr/>
        <a:lstStyle/>
        <a:p>
          <a:endParaRPr lang="en-US"/>
        </a:p>
      </dgm:t>
    </dgm:pt>
    <dgm:pt modelId="{D8EEACA0-CA9C-4E51-AA63-A15BEC1A0059}" type="sibTrans" cxnId="{DF1F4199-81B0-4880-B785-D37D82FC3A32}">
      <dgm:prSet/>
      <dgm:spPr/>
      <dgm:t>
        <a:bodyPr/>
        <a:lstStyle/>
        <a:p>
          <a:endParaRPr lang="en-US"/>
        </a:p>
      </dgm:t>
    </dgm:pt>
    <dgm:pt modelId="{DB30019A-1B8D-469A-9817-4011829ACF90}">
      <dgm:prSet/>
      <dgm:spPr/>
      <dgm:t>
        <a:bodyPr/>
        <a:lstStyle/>
        <a:p>
          <a:r>
            <a:rPr lang="fr-FR" dirty="0"/>
            <a:t>Une partie contact qui inclue une </a:t>
          </a:r>
          <a:r>
            <a:rPr lang="fr-FR" b="0" i="0" u="none" dirty="0"/>
            <a:t>bannière image et le formulaire de contact (regex) </a:t>
          </a:r>
          <a:r>
            <a:rPr lang="fr-FR" dirty="0"/>
            <a:t> Et une </a:t>
          </a:r>
          <a:r>
            <a:rPr lang="fr-FR" dirty="0" err="1"/>
            <a:t>map</a:t>
          </a:r>
          <a:r>
            <a:rPr lang="fr-FR" dirty="0"/>
            <a:t> avec </a:t>
          </a:r>
          <a:r>
            <a:rPr lang="fr-FR" dirty="0" err="1"/>
            <a:t>numero</a:t>
          </a:r>
          <a:r>
            <a:rPr lang="fr-FR" dirty="0"/>
            <a:t> et adresse. </a:t>
          </a:r>
          <a:endParaRPr lang="en-US" dirty="0"/>
        </a:p>
      </dgm:t>
    </dgm:pt>
    <dgm:pt modelId="{54AF5FAD-C6E7-4973-BEC0-E8C27828DC1A}" type="parTrans" cxnId="{22AA92F4-C39D-4BC7-9B68-A86E0FA3BEBD}">
      <dgm:prSet/>
      <dgm:spPr/>
      <dgm:t>
        <a:bodyPr/>
        <a:lstStyle/>
        <a:p>
          <a:endParaRPr lang="en-US"/>
        </a:p>
      </dgm:t>
    </dgm:pt>
    <dgm:pt modelId="{3F84D925-BED4-480B-95EB-C96CA9A03E84}" type="sibTrans" cxnId="{22AA92F4-C39D-4BC7-9B68-A86E0FA3BEBD}">
      <dgm:prSet/>
      <dgm:spPr/>
      <dgm:t>
        <a:bodyPr/>
        <a:lstStyle/>
        <a:p>
          <a:endParaRPr lang="en-US"/>
        </a:p>
      </dgm:t>
    </dgm:pt>
    <dgm:pt modelId="{34E12538-DA31-45E6-86B2-2349CE4509F2}">
      <dgm:prSet/>
      <dgm:spPr/>
      <dgm:t>
        <a:bodyPr/>
        <a:lstStyle/>
        <a:p>
          <a:r>
            <a:rPr lang="fr-FR" dirty="0"/>
            <a:t>Une partie service qui  inclue un </a:t>
          </a:r>
          <a:r>
            <a:rPr lang="fr-FR" dirty="0" err="1"/>
            <a:t>tabs</a:t>
          </a:r>
          <a:r>
            <a:rPr lang="fr-FR" dirty="0"/>
            <a:t> de 2 sections:</a:t>
          </a:r>
          <a:r>
            <a:rPr lang="fr-FR" b="0" i="0" u="none" dirty="0"/>
            <a:t> nos services de livraisons , nos modes de paiement et aussi un </a:t>
          </a:r>
          <a:r>
            <a:rPr lang="fr-FR" b="0" i="0" u="none" dirty="0" err="1"/>
            <a:t>slider</a:t>
          </a:r>
          <a:r>
            <a:rPr lang="fr-FR" b="0" i="0" u="none" dirty="0"/>
            <a:t> de 2 photos.</a:t>
          </a:r>
          <a:endParaRPr lang="en-US" dirty="0"/>
        </a:p>
      </dgm:t>
    </dgm:pt>
    <dgm:pt modelId="{A22E8E00-4E55-4542-98EC-81FB46A9BA1A}" type="parTrans" cxnId="{C98D729F-2455-4777-81B9-95EC78A88011}">
      <dgm:prSet/>
      <dgm:spPr/>
      <dgm:t>
        <a:bodyPr/>
        <a:lstStyle/>
        <a:p>
          <a:endParaRPr lang="fr-FR"/>
        </a:p>
      </dgm:t>
    </dgm:pt>
    <dgm:pt modelId="{CB21F9B7-1D8D-4A03-8D18-43157B766233}" type="sibTrans" cxnId="{C98D729F-2455-4777-81B9-95EC78A88011}">
      <dgm:prSet/>
      <dgm:spPr/>
      <dgm:t>
        <a:bodyPr/>
        <a:lstStyle/>
        <a:p>
          <a:endParaRPr lang="fr-FR"/>
        </a:p>
      </dgm:t>
    </dgm:pt>
    <dgm:pt modelId="{B8D2DCA9-7B52-4745-BCC2-7CFB80B9846E}">
      <dgm:prSet/>
      <dgm:spPr/>
      <dgm:t>
        <a:bodyPr/>
        <a:lstStyle/>
        <a:p>
          <a:r>
            <a:rPr lang="fr-FR" dirty="0"/>
            <a:t>Une partie panier qui inclue un formulaire de paiement avec des options de paiement et un résumé de la commande.  </a:t>
          </a:r>
          <a:endParaRPr lang="en-US" dirty="0"/>
        </a:p>
      </dgm:t>
    </dgm:pt>
    <dgm:pt modelId="{BB02EA1F-BFB1-45F8-903A-FBA08EF7947F}" type="parTrans" cxnId="{BE1AF684-0182-429B-9062-88B0EE9639A5}">
      <dgm:prSet/>
      <dgm:spPr/>
      <dgm:t>
        <a:bodyPr/>
        <a:lstStyle/>
        <a:p>
          <a:endParaRPr lang="fr-FR"/>
        </a:p>
      </dgm:t>
    </dgm:pt>
    <dgm:pt modelId="{6917BF37-E0E0-4D6C-89A5-8871D1D41E89}" type="sibTrans" cxnId="{BE1AF684-0182-429B-9062-88B0EE9639A5}">
      <dgm:prSet/>
      <dgm:spPr/>
      <dgm:t>
        <a:bodyPr/>
        <a:lstStyle/>
        <a:p>
          <a:endParaRPr lang="fr-FR"/>
        </a:p>
      </dgm:t>
    </dgm:pt>
    <dgm:pt modelId="{BF4E96FC-347A-4762-85FF-DD613F736EAA}" type="pres">
      <dgm:prSet presAssocID="{B0E5D797-B559-4012-91D0-BAB8803ACDA4}" presName="diagram" presStyleCnt="0">
        <dgm:presLayoutVars>
          <dgm:dir/>
          <dgm:resizeHandles val="exact"/>
        </dgm:presLayoutVars>
      </dgm:prSet>
      <dgm:spPr/>
    </dgm:pt>
    <dgm:pt modelId="{7BE0C63B-A5BC-4264-9D9E-BF4FCDCA1685}" type="pres">
      <dgm:prSet presAssocID="{1672AABF-63D4-4ECA-8B4D-AB97AE3B9256}" presName="node" presStyleLbl="node1" presStyleIdx="0" presStyleCnt="7">
        <dgm:presLayoutVars>
          <dgm:bulletEnabled val="1"/>
        </dgm:presLayoutVars>
      </dgm:prSet>
      <dgm:spPr/>
    </dgm:pt>
    <dgm:pt modelId="{DC829997-F1C5-4EB5-A9EE-8BA40CCC8DF6}" type="pres">
      <dgm:prSet presAssocID="{4934CCAB-C8D6-40B8-805D-2040B5D351F9}" presName="sibTrans" presStyleCnt="0"/>
      <dgm:spPr/>
    </dgm:pt>
    <dgm:pt modelId="{50552435-36E4-4676-87E5-7153E15E36D7}" type="pres">
      <dgm:prSet presAssocID="{D4EF724F-54F6-4D5F-B5D0-EC4F817D8783}" presName="node" presStyleLbl="node1" presStyleIdx="1" presStyleCnt="7">
        <dgm:presLayoutVars>
          <dgm:bulletEnabled val="1"/>
        </dgm:presLayoutVars>
      </dgm:prSet>
      <dgm:spPr/>
    </dgm:pt>
    <dgm:pt modelId="{EFB9F809-E649-4E38-B11A-735A0B0872C1}" type="pres">
      <dgm:prSet presAssocID="{47E0D9F6-6AD7-4833-8D23-37DE06FE1C51}" presName="sibTrans" presStyleCnt="0"/>
      <dgm:spPr/>
    </dgm:pt>
    <dgm:pt modelId="{ECE445D9-D99A-44B4-BB0D-FE1230BFA11D}" type="pres">
      <dgm:prSet presAssocID="{F4AF96F1-5722-4A21-AF2F-7EC38E60435A}" presName="node" presStyleLbl="node1" presStyleIdx="2" presStyleCnt="7">
        <dgm:presLayoutVars>
          <dgm:bulletEnabled val="1"/>
        </dgm:presLayoutVars>
      </dgm:prSet>
      <dgm:spPr/>
    </dgm:pt>
    <dgm:pt modelId="{5E06688F-5218-4108-82C0-3D3FA21BE50B}" type="pres">
      <dgm:prSet presAssocID="{C145F295-92D2-4118-A2C2-5BA428DAD4E3}" presName="sibTrans" presStyleCnt="0"/>
      <dgm:spPr/>
    </dgm:pt>
    <dgm:pt modelId="{98EDB64C-CED7-42DA-937B-588EB97B96FB}" type="pres">
      <dgm:prSet presAssocID="{06E77C21-42D6-4F39-8DFF-F952ECE6BADE}" presName="node" presStyleLbl="node1" presStyleIdx="3" presStyleCnt="7">
        <dgm:presLayoutVars>
          <dgm:bulletEnabled val="1"/>
        </dgm:presLayoutVars>
      </dgm:prSet>
      <dgm:spPr/>
    </dgm:pt>
    <dgm:pt modelId="{25DFB511-8B37-4F23-A232-AAD7BC831ECD}" type="pres">
      <dgm:prSet presAssocID="{D8EEACA0-CA9C-4E51-AA63-A15BEC1A0059}" presName="sibTrans" presStyleCnt="0"/>
      <dgm:spPr/>
    </dgm:pt>
    <dgm:pt modelId="{BCD7BC55-3B49-4C8F-9BE0-627E85332B5F}" type="pres">
      <dgm:prSet presAssocID="{DB30019A-1B8D-469A-9817-4011829ACF90}" presName="node" presStyleLbl="node1" presStyleIdx="4" presStyleCnt="7">
        <dgm:presLayoutVars>
          <dgm:bulletEnabled val="1"/>
        </dgm:presLayoutVars>
      </dgm:prSet>
      <dgm:spPr/>
    </dgm:pt>
    <dgm:pt modelId="{0670D93B-098D-47F2-A5C2-5ACA4D4653CA}" type="pres">
      <dgm:prSet presAssocID="{3F84D925-BED4-480B-95EB-C96CA9A03E84}" presName="sibTrans" presStyleCnt="0"/>
      <dgm:spPr/>
    </dgm:pt>
    <dgm:pt modelId="{CA369614-34A7-4D81-B8B9-0EE495277E0D}" type="pres">
      <dgm:prSet presAssocID="{34E12538-DA31-45E6-86B2-2349CE4509F2}" presName="node" presStyleLbl="node1" presStyleIdx="5" presStyleCnt="7">
        <dgm:presLayoutVars>
          <dgm:bulletEnabled val="1"/>
        </dgm:presLayoutVars>
      </dgm:prSet>
      <dgm:spPr/>
    </dgm:pt>
    <dgm:pt modelId="{8BC93E96-D30A-4403-A478-074065B5FE8F}" type="pres">
      <dgm:prSet presAssocID="{CB21F9B7-1D8D-4A03-8D18-43157B766233}" presName="sibTrans" presStyleCnt="0"/>
      <dgm:spPr/>
    </dgm:pt>
    <dgm:pt modelId="{2BC2F128-EAB0-451D-8E75-F174387C3A50}" type="pres">
      <dgm:prSet presAssocID="{B8D2DCA9-7B52-4745-BCC2-7CFB80B9846E}" presName="node" presStyleLbl="node1" presStyleIdx="6" presStyleCnt="7">
        <dgm:presLayoutVars>
          <dgm:bulletEnabled val="1"/>
        </dgm:presLayoutVars>
      </dgm:prSet>
      <dgm:spPr/>
    </dgm:pt>
  </dgm:ptLst>
  <dgm:cxnLst>
    <dgm:cxn modelId="{72A92006-FE5C-4DB3-A91A-5D2F0C482AA9}" type="presOf" srcId="{06E77C21-42D6-4F39-8DFF-F952ECE6BADE}" destId="{98EDB64C-CED7-42DA-937B-588EB97B96FB}" srcOrd="0" destOrd="0" presId="urn:microsoft.com/office/officeart/2005/8/layout/default"/>
    <dgm:cxn modelId="{82BB2909-86E5-4E36-9257-10AD68BF076C}" srcId="{B0E5D797-B559-4012-91D0-BAB8803ACDA4}" destId="{F4AF96F1-5722-4A21-AF2F-7EC38E60435A}" srcOrd="2" destOrd="0" parTransId="{B00E313D-A547-44FC-92D6-43EBB020929D}" sibTransId="{C145F295-92D2-4118-A2C2-5BA428DAD4E3}"/>
    <dgm:cxn modelId="{5FB8A414-2A72-4B1F-9F63-2651AB56D98B}" srcId="{B0E5D797-B559-4012-91D0-BAB8803ACDA4}" destId="{1672AABF-63D4-4ECA-8B4D-AB97AE3B9256}" srcOrd="0" destOrd="0" parTransId="{5054C7F0-42A9-47CB-9ACF-ACF559D78965}" sibTransId="{4934CCAB-C8D6-40B8-805D-2040B5D351F9}"/>
    <dgm:cxn modelId="{0A67D72A-8484-4ED6-B20F-729AF0ABB2E8}" type="presOf" srcId="{34E12538-DA31-45E6-86B2-2349CE4509F2}" destId="{CA369614-34A7-4D81-B8B9-0EE495277E0D}" srcOrd="0" destOrd="0" presId="urn:microsoft.com/office/officeart/2005/8/layout/default"/>
    <dgm:cxn modelId="{6AFD054B-D053-4174-B081-E014F81CDF3E}" type="presOf" srcId="{DB30019A-1B8D-469A-9817-4011829ACF90}" destId="{BCD7BC55-3B49-4C8F-9BE0-627E85332B5F}" srcOrd="0" destOrd="0" presId="urn:microsoft.com/office/officeart/2005/8/layout/default"/>
    <dgm:cxn modelId="{0C157355-D499-4666-B200-CCE7262AA03F}" srcId="{B0E5D797-B559-4012-91D0-BAB8803ACDA4}" destId="{D4EF724F-54F6-4D5F-B5D0-EC4F817D8783}" srcOrd="1" destOrd="0" parTransId="{B3020D89-8777-4F3D-8744-88171EF675CC}" sibTransId="{47E0D9F6-6AD7-4833-8D23-37DE06FE1C51}"/>
    <dgm:cxn modelId="{BE1AF684-0182-429B-9062-88B0EE9639A5}" srcId="{B0E5D797-B559-4012-91D0-BAB8803ACDA4}" destId="{B8D2DCA9-7B52-4745-BCC2-7CFB80B9846E}" srcOrd="6" destOrd="0" parTransId="{BB02EA1F-BFB1-45F8-903A-FBA08EF7947F}" sibTransId="{6917BF37-E0E0-4D6C-89A5-8871D1D41E89}"/>
    <dgm:cxn modelId="{311F9B8F-0DCA-4B2C-AB4B-723B22069EA9}" type="presOf" srcId="{F4AF96F1-5722-4A21-AF2F-7EC38E60435A}" destId="{ECE445D9-D99A-44B4-BB0D-FE1230BFA11D}" srcOrd="0" destOrd="0" presId="urn:microsoft.com/office/officeart/2005/8/layout/default"/>
    <dgm:cxn modelId="{3B717E91-6336-496B-BA80-261DA2F6CC07}" type="presOf" srcId="{D4EF724F-54F6-4D5F-B5D0-EC4F817D8783}" destId="{50552435-36E4-4676-87E5-7153E15E36D7}" srcOrd="0" destOrd="0" presId="urn:microsoft.com/office/officeart/2005/8/layout/default"/>
    <dgm:cxn modelId="{DF1F4199-81B0-4880-B785-D37D82FC3A32}" srcId="{B0E5D797-B559-4012-91D0-BAB8803ACDA4}" destId="{06E77C21-42D6-4F39-8DFF-F952ECE6BADE}" srcOrd="3" destOrd="0" parTransId="{3378DDB5-F5C4-4F3A-96C3-A493FDB3CE3A}" sibTransId="{D8EEACA0-CA9C-4E51-AA63-A15BEC1A0059}"/>
    <dgm:cxn modelId="{889E7A9D-0C1E-45FA-9446-BB1F6F5368E8}" type="presOf" srcId="{B8D2DCA9-7B52-4745-BCC2-7CFB80B9846E}" destId="{2BC2F128-EAB0-451D-8E75-F174387C3A50}" srcOrd="0" destOrd="0" presId="urn:microsoft.com/office/officeart/2005/8/layout/default"/>
    <dgm:cxn modelId="{C98D729F-2455-4777-81B9-95EC78A88011}" srcId="{B0E5D797-B559-4012-91D0-BAB8803ACDA4}" destId="{34E12538-DA31-45E6-86B2-2349CE4509F2}" srcOrd="5" destOrd="0" parTransId="{A22E8E00-4E55-4542-98EC-81FB46A9BA1A}" sibTransId="{CB21F9B7-1D8D-4A03-8D18-43157B766233}"/>
    <dgm:cxn modelId="{513779DF-30A3-4680-9534-64E65FA7FFF4}" type="presOf" srcId="{1672AABF-63D4-4ECA-8B4D-AB97AE3B9256}" destId="{7BE0C63B-A5BC-4264-9D9E-BF4FCDCA1685}" srcOrd="0" destOrd="0" presId="urn:microsoft.com/office/officeart/2005/8/layout/default"/>
    <dgm:cxn modelId="{58AF9FEE-7B9A-4212-805F-AE8E1B27D143}" type="presOf" srcId="{B0E5D797-B559-4012-91D0-BAB8803ACDA4}" destId="{BF4E96FC-347A-4762-85FF-DD613F736EAA}" srcOrd="0" destOrd="0" presId="urn:microsoft.com/office/officeart/2005/8/layout/default"/>
    <dgm:cxn modelId="{22AA92F4-C39D-4BC7-9B68-A86E0FA3BEBD}" srcId="{B0E5D797-B559-4012-91D0-BAB8803ACDA4}" destId="{DB30019A-1B8D-469A-9817-4011829ACF90}" srcOrd="4" destOrd="0" parTransId="{54AF5FAD-C6E7-4973-BEC0-E8C27828DC1A}" sibTransId="{3F84D925-BED4-480B-95EB-C96CA9A03E84}"/>
    <dgm:cxn modelId="{967CBE0A-4E31-47E5-BEEE-01597BD37208}" type="presParOf" srcId="{BF4E96FC-347A-4762-85FF-DD613F736EAA}" destId="{7BE0C63B-A5BC-4264-9D9E-BF4FCDCA1685}" srcOrd="0" destOrd="0" presId="urn:microsoft.com/office/officeart/2005/8/layout/default"/>
    <dgm:cxn modelId="{7D934427-EB80-4581-A150-DFF3D39FE63D}" type="presParOf" srcId="{BF4E96FC-347A-4762-85FF-DD613F736EAA}" destId="{DC829997-F1C5-4EB5-A9EE-8BA40CCC8DF6}" srcOrd="1" destOrd="0" presId="urn:microsoft.com/office/officeart/2005/8/layout/default"/>
    <dgm:cxn modelId="{78E21F31-8714-410F-9FA8-71273B3CA2EF}" type="presParOf" srcId="{BF4E96FC-347A-4762-85FF-DD613F736EAA}" destId="{50552435-36E4-4676-87E5-7153E15E36D7}" srcOrd="2" destOrd="0" presId="urn:microsoft.com/office/officeart/2005/8/layout/default"/>
    <dgm:cxn modelId="{5BE1D0E4-9499-48D5-9ABB-B76A9241FAF2}" type="presParOf" srcId="{BF4E96FC-347A-4762-85FF-DD613F736EAA}" destId="{EFB9F809-E649-4E38-B11A-735A0B0872C1}" srcOrd="3" destOrd="0" presId="urn:microsoft.com/office/officeart/2005/8/layout/default"/>
    <dgm:cxn modelId="{056858C5-6E2E-4C25-9761-F5BF052DBBA9}" type="presParOf" srcId="{BF4E96FC-347A-4762-85FF-DD613F736EAA}" destId="{ECE445D9-D99A-44B4-BB0D-FE1230BFA11D}" srcOrd="4" destOrd="0" presId="urn:microsoft.com/office/officeart/2005/8/layout/default"/>
    <dgm:cxn modelId="{46B3D780-FC81-4BD5-87F0-CAFC38DF2110}" type="presParOf" srcId="{BF4E96FC-347A-4762-85FF-DD613F736EAA}" destId="{5E06688F-5218-4108-82C0-3D3FA21BE50B}" srcOrd="5" destOrd="0" presId="urn:microsoft.com/office/officeart/2005/8/layout/default"/>
    <dgm:cxn modelId="{EF1786E9-E97A-4DA1-AF29-15231B65C5E6}" type="presParOf" srcId="{BF4E96FC-347A-4762-85FF-DD613F736EAA}" destId="{98EDB64C-CED7-42DA-937B-588EB97B96FB}" srcOrd="6" destOrd="0" presId="urn:microsoft.com/office/officeart/2005/8/layout/default"/>
    <dgm:cxn modelId="{ECE1720A-AAC1-4D43-A871-D4DE0982A3F3}" type="presParOf" srcId="{BF4E96FC-347A-4762-85FF-DD613F736EAA}" destId="{25DFB511-8B37-4F23-A232-AAD7BC831ECD}" srcOrd="7" destOrd="0" presId="urn:microsoft.com/office/officeart/2005/8/layout/default"/>
    <dgm:cxn modelId="{A086D676-6378-425C-ABEA-15C1E1CB725A}" type="presParOf" srcId="{BF4E96FC-347A-4762-85FF-DD613F736EAA}" destId="{BCD7BC55-3B49-4C8F-9BE0-627E85332B5F}" srcOrd="8" destOrd="0" presId="urn:microsoft.com/office/officeart/2005/8/layout/default"/>
    <dgm:cxn modelId="{1150C058-F8AD-4DE5-A0A2-8F16FC968B88}" type="presParOf" srcId="{BF4E96FC-347A-4762-85FF-DD613F736EAA}" destId="{0670D93B-098D-47F2-A5C2-5ACA4D4653CA}" srcOrd="9" destOrd="0" presId="urn:microsoft.com/office/officeart/2005/8/layout/default"/>
    <dgm:cxn modelId="{56D1C8F8-354A-4F51-AA2C-2031F2A2EB92}" type="presParOf" srcId="{BF4E96FC-347A-4762-85FF-DD613F736EAA}" destId="{CA369614-34A7-4D81-B8B9-0EE495277E0D}" srcOrd="10" destOrd="0" presId="urn:microsoft.com/office/officeart/2005/8/layout/default"/>
    <dgm:cxn modelId="{B4F638AA-9E17-4E2A-A2AC-509408A8A9F2}" type="presParOf" srcId="{BF4E96FC-347A-4762-85FF-DD613F736EAA}" destId="{8BC93E96-D30A-4403-A478-074065B5FE8F}" srcOrd="11" destOrd="0" presId="urn:microsoft.com/office/officeart/2005/8/layout/default"/>
    <dgm:cxn modelId="{180A4EE6-48C0-4C77-B70F-7ABBB75B0E8E}" type="presParOf" srcId="{BF4E96FC-347A-4762-85FF-DD613F736EAA}" destId="{2BC2F128-EAB0-451D-8E75-F174387C3A50}"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C674AE-A76B-467B-9E7D-3724E43F197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3636513-A96A-4118-9C92-0D9FFE3E0EF4}">
      <dgm:prSet/>
      <dgm:spPr/>
      <dgm:t>
        <a:bodyPr/>
        <a:lstStyle/>
        <a:p>
          <a:pPr>
            <a:lnSpc>
              <a:spcPct val="100000"/>
            </a:lnSpc>
          </a:pPr>
          <a:r>
            <a:rPr lang="fr-FR"/>
            <a:t>Le site doit être codé en HTML et CSS ainsi que du JavaScript.</a:t>
          </a:r>
          <a:endParaRPr lang="en-US" dirty="0"/>
        </a:p>
      </dgm:t>
    </dgm:pt>
    <dgm:pt modelId="{7CF76488-4758-44D0-AAE5-8F1760D7DD2A}" type="parTrans" cxnId="{6C912726-2660-4EE2-AD75-CC20400A6064}">
      <dgm:prSet/>
      <dgm:spPr/>
      <dgm:t>
        <a:bodyPr/>
        <a:lstStyle/>
        <a:p>
          <a:endParaRPr lang="en-US"/>
        </a:p>
      </dgm:t>
    </dgm:pt>
    <dgm:pt modelId="{991214D8-1ADE-4285-BDC7-8C4B979FCD9B}" type="sibTrans" cxnId="{6C912726-2660-4EE2-AD75-CC20400A6064}">
      <dgm:prSet/>
      <dgm:spPr/>
      <dgm:t>
        <a:bodyPr/>
        <a:lstStyle/>
        <a:p>
          <a:endParaRPr lang="en-US"/>
        </a:p>
      </dgm:t>
    </dgm:pt>
    <dgm:pt modelId="{7FA20BF7-7069-4D43-BC6B-1AC609A17936}">
      <dgm:prSet/>
      <dgm:spPr/>
      <dgm:t>
        <a:bodyPr/>
        <a:lstStyle/>
        <a:p>
          <a:pPr>
            <a:lnSpc>
              <a:spcPct val="100000"/>
            </a:lnSpc>
          </a:pPr>
          <a:r>
            <a:rPr lang="fr-FR" dirty="0"/>
            <a:t>Le site se doit d’avoir ces</a:t>
          </a:r>
          <a:r>
            <a:rPr lang="fr-FR" u="none" dirty="0"/>
            <a:t> </a:t>
          </a:r>
          <a:r>
            <a:rPr lang="fr-FR" b="0" i="0" u="none" dirty="0"/>
            <a:t>Fonctionnalités en JavaScript :</a:t>
          </a:r>
          <a:endParaRPr lang="fr-FR" b="1" u="none" dirty="0"/>
        </a:p>
        <a:p>
          <a:pPr>
            <a:lnSpc>
              <a:spcPct val="100000"/>
            </a:lnSpc>
          </a:pPr>
          <a:r>
            <a:rPr lang="fr-FR" b="0" i="0" u="none" dirty="0"/>
            <a:t>le filtre (page produit), les images en plein écran (page produit et page nos inspirations)</a:t>
          </a:r>
        </a:p>
        <a:p>
          <a:pPr>
            <a:lnSpc>
              <a:spcPct val="100000"/>
            </a:lnSpc>
          </a:pPr>
          <a:r>
            <a:rPr lang="fr-FR" b="0" i="0" u="none" dirty="0"/>
            <a:t>Le texte défilant, la page </a:t>
          </a:r>
          <a:r>
            <a:rPr lang="fr-FR" b="0" i="0" u="none" dirty="0" err="1"/>
            <a:t>loading</a:t>
          </a:r>
          <a:r>
            <a:rPr lang="fr-FR" b="0" i="0" u="none" dirty="0"/>
            <a:t>, le </a:t>
          </a:r>
          <a:r>
            <a:rPr lang="fr-FR" b="0" i="0" u="none" dirty="0" err="1"/>
            <a:t>tabs</a:t>
          </a:r>
          <a:r>
            <a:rPr lang="fr-FR" b="0" i="0" u="none" dirty="0"/>
            <a:t> (page services), les </a:t>
          </a:r>
          <a:r>
            <a:rPr lang="fr-FR" b="0" i="0" u="none" dirty="0" err="1"/>
            <a:t>sliders</a:t>
          </a:r>
          <a:r>
            <a:rPr lang="fr-FR" b="0" i="0" u="none" dirty="0"/>
            <a:t>.</a:t>
          </a:r>
          <a:endParaRPr lang="en-US" dirty="0"/>
        </a:p>
      </dgm:t>
    </dgm:pt>
    <dgm:pt modelId="{E79B9474-72F5-4881-82BA-BDBF7FEED7BA}" type="parTrans" cxnId="{6BD47512-284D-411F-8274-45DDA086E305}">
      <dgm:prSet/>
      <dgm:spPr/>
      <dgm:t>
        <a:bodyPr/>
        <a:lstStyle/>
        <a:p>
          <a:endParaRPr lang="en-US"/>
        </a:p>
      </dgm:t>
    </dgm:pt>
    <dgm:pt modelId="{865BDAA4-FA17-4B1C-831D-FDAA3D6F15C0}" type="sibTrans" cxnId="{6BD47512-284D-411F-8274-45DDA086E305}">
      <dgm:prSet/>
      <dgm:spPr/>
      <dgm:t>
        <a:bodyPr/>
        <a:lstStyle/>
        <a:p>
          <a:endParaRPr lang="en-US"/>
        </a:p>
      </dgm:t>
    </dgm:pt>
    <dgm:pt modelId="{EAB4728C-1A6A-4C4F-B6D0-948006E4D2E1}">
      <dgm:prSet/>
      <dgm:spPr/>
      <dgm:t>
        <a:bodyPr/>
        <a:lstStyle/>
        <a:p>
          <a:pPr>
            <a:lnSpc>
              <a:spcPct val="100000"/>
            </a:lnSpc>
          </a:pPr>
          <a:r>
            <a:rPr lang="fr-FR"/>
            <a:t>La mission a été donnée le 30 mai et doit être terminée d’ici le 14 juin.</a:t>
          </a:r>
          <a:endParaRPr lang="en-US" dirty="0"/>
        </a:p>
      </dgm:t>
    </dgm:pt>
    <dgm:pt modelId="{41C01A0F-2108-4C70-B2D0-A48E09AC2E29}" type="parTrans" cxnId="{719CB195-A651-4346-8BCA-151089373F7F}">
      <dgm:prSet/>
      <dgm:spPr/>
      <dgm:t>
        <a:bodyPr/>
        <a:lstStyle/>
        <a:p>
          <a:endParaRPr lang="en-US"/>
        </a:p>
      </dgm:t>
    </dgm:pt>
    <dgm:pt modelId="{E3BF3EF5-FDCF-4AC7-B900-A95FE3C8D0DC}" type="sibTrans" cxnId="{719CB195-A651-4346-8BCA-151089373F7F}">
      <dgm:prSet/>
      <dgm:spPr/>
      <dgm:t>
        <a:bodyPr/>
        <a:lstStyle/>
        <a:p>
          <a:endParaRPr lang="en-US"/>
        </a:p>
      </dgm:t>
    </dgm:pt>
    <dgm:pt modelId="{1AC0F630-05B8-4CBA-8BA4-6DF853BC4C59}" type="pres">
      <dgm:prSet presAssocID="{05C674AE-A76B-467B-9E7D-3724E43F1970}" presName="root" presStyleCnt="0">
        <dgm:presLayoutVars>
          <dgm:dir/>
          <dgm:resizeHandles val="exact"/>
        </dgm:presLayoutVars>
      </dgm:prSet>
      <dgm:spPr/>
    </dgm:pt>
    <dgm:pt modelId="{013E821C-7601-4C5E-B422-650712DAEE06}" type="pres">
      <dgm:prSet presAssocID="{03636513-A96A-4118-9C92-0D9FFE3E0EF4}" presName="compNode" presStyleCnt="0"/>
      <dgm:spPr/>
    </dgm:pt>
    <dgm:pt modelId="{A1440A49-6E7A-484A-95BA-A35B7894EA77}" type="pres">
      <dgm:prSet presAssocID="{03636513-A96A-4118-9C92-0D9FFE3E0EF4}" presName="bgRect" presStyleLbl="bgShp" presStyleIdx="0" presStyleCnt="3"/>
      <dgm:spPr/>
    </dgm:pt>
    <dgm:pt modelId="{B2F786AA-19B8-4BB1-9203-A7AEDC7FFE98}" type="pres">
      <dgm:prSet presAssocID="{03636513-A96A-4118-9C92-0D9FFE3E0EF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C1A0FF68-CF94-47CC-8ACC-A68F8E6B067A}" type="pres">
      <dgm:prSet presAssocID="{03636513-A96A-4118-9C92-0D9FFE3E0EF4}" presName="spaceRect" presStyleCnt="0"/>
      <dgm:spPr/>
    </dgm:pt>
    <dgm:pt modelId="{CDACA46B-99A2-43A8-8024-1281F0DBC096}" type="pres">
      <dgm:prSet presAssocID="{03636513-A96A-4118-9C92-0D9FFE3E0EF4}" presName="parTx" presStyleLbl="revTx" presStyleIdx="0" presStyleCnt="3">
        <dgm:presLayoutVars>
          <dgm:chMax val="0"/>
          <dgm:chPref val="0"/>
        </dgm:presLayoutVars>
      </dgm:prSet>
      <dgm:spPr/>
    </dgm:pt>
    <dgm:pt modelId="{FD7B7E09-B87D-4B9E-98BF-C48A8B4F2E75}" type="pres">
      <dgm:prSet presAssocID="{991214D8-1ADE-4285-BDC7-8C4B979FCD9B}" presName="sibTrans" presStyleCnt="0"/>
      <dgm:spPr/>
    </dgm:pt>
    <dgm:pt modelId="{2C883B8A-D0C6-48C5-BE33-E7C7B37529E5}" type="pres">
      <dgm:prSet presAssocID="{7FA20BF7-7069-4D43-BC6B-1AC609A17936}" presName="compNode" presStyleCnt="0"/>
      <dgm:spPr/>
    </dgm:pt>
    <dgm:pt modelId="{5B854C8B-6A31-4789-ACF4-2C9CF4AA65EE}" type="pres">
      <dgm:prSet presAssocID="{7FA20BF7-7069-4D43-BC6B-1AC609A17936}" presName="bgRect" presStyleLbl="bgShp" presStyleIdx="1" presStyleCnt="3"/>
      <dgm:spPr/>
    </dgm:pt>
    <dgm:pt modelId="{9A54B3F3-D3D8-4BA6-920F-91A53CAAA7C3}" type="pres">
      <dgm:prSet presAssocID="{7FA20BF7-7069-4D43-BC6B-1AC609A1793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2FDFD427-263F-4EF5-9B09-52FFEF37347F}" type="pres">
      <dgm:prSet presAssocID="{7FA20BF7-7069-4D43-BC6B-1AC609A17936}" presName="spaceRect" presStyleCnt="0"/>
      <dgm:spPr/>
    </dgm:pt>
    <dgm:pt modelId="{BE9FD337-5B38-4883-9EFB-12E07D9A423A}" type="pres">
      <dgm:prSet presAssocID="{7FA20BF7-7069-4D43-BC6B-1AC609A17936}" presName="parTx" presStyleLbl="revTx" presStyleIdx="1" presStyleCnt="3">
        <dgm:presLayoutVars>
          <dgm:chMax val="0"/>
          <dgm:chPref val="0"/>
        </dgm:presLayoutVars>
      </dgm:prSet>
      <dgm:spPr/>
    </dgm:pt>
    <dgm:pt modelId="{ABF0091A-9AC3-4F6D-A29B-69AB7AEC4A27}" type="pres">
      <dgm:prSet presAssocID="{865BDAA4-FA17-4B1C-831D-FDAA3D6F15C0}" presName="sibTrans" presStyleCnt="0"/>
      <dgm:spPr/>
    </dgm:pt>
    <dgm:pt modelId="{557ECFD8-B794-4EE4-A2E4-902EF6EC056B}" type="pres">
      <dgm:prSet presAssocID="{EAB4728C-1A6A-4C4F-B6D0-948006E4D2E1}" presName="compNode" presStyleCnt="0"/>
      <dgm:spPr/>
    </dgm:pt>
    <dgm:pt modelId="{44F7E55B-26DC-40B9-9420-17D6E6A49D33}" type="pres">
      <dgm:prSet presAssocID="{EAB4728C-1A6A-4C4F-B6D0-948006E4D2E1}" presName="bgRect" presStyleLbl="bgShp" presStyleIdx="2" presStyleCnt="3"/>
      <dgm:spPr/>
    </dgm:pt>
    <dgm:pt modelId="{FAC45381-A61E-4CAC-BF8F-6F23D5A94B16}" type="pres">
      <dgm:prSet presAssocID="{EAB4728C-1A6A-4C4F-B6D0-948006E4D2E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ronomètre"/>
        </a:ext>
      </dgm:extLst>
    </dgm:pt>
    <dgm:pt modelId="{5C6669DF-C893-4FB1-8638-5919062E026C}" type="pres">
      <dgm:prSet presAssocID="{EAB4728C-1A6A-4C4F-B6D0-948006E4D2E1}" presName="spaceRect" presStyleCnt="0"/>
      <dgm:spPr/>
    </dgm:pt>
    <dgm:pt modelId="{4DC7B11A-F72B-4D4B-B084-D64A06B05913}" type="pres">
      <dgm:prSet presAssocID="{EAB4728C-1A6A-4C4F-B6D0-948006E4D2E1}" presName="parTx" presStyleLbl="revTx" presStyleIdx="2" presStyleCnt="3">
        <dgm:presLayoutVars>
          <dgm:chMax val="0"/>
          <dgm:chPref val="0"/>
        </dgm:presLayoutVars>
      </dgm:prSet>
      <dgm:spPr/>
    </dgm:pt>
  </dgm:ptLst>
  <dgm:cxnLst>
    <dgm:cxn modelId="{25A87603-1789-468B-A05F-93AC55614A6B}" type="presOf" srcId="{7FA20BF7-7069-4D43-BC6B-1AC609A17936}" destId="{BE9FD337-5B38-4883-9EFB-12E07D9A423A}" srcOrd="0" destOrd="0" presId="urn:microsoft.com/office/officeart/2018/2/layout/IconVerticalSolidList"/>
    <dgm:cxn modelId="{6BD47512-284D-411F-8274-45DDA086E305}" srcId="{05C674AE-A76B-467B-9E7D-3724E43F1970}" destId="{7FA20BF7-7069-4D43-BC6B-1AC609A17936}" srcOrd="1" destOrd="0" parTransId="{E79B9474-72F5-4881-82BA-BDBF7FEED7BA}" sibTransId="{865BDAA4-FA17-4B1C-831D-FDAA3D6F15C0}"/>
    <dgm:cxn modelId="{6C912726-2660-4EE2-AD75-CC20400A6064}" srcId="{05C674AE-A76B-467B-9E7D-3724E43F1970}" destId="{03636513-A96A-4118-9C92-0D9FFE3E0EF4}" srcOrd="0" destOrd="0" parTransId="{7CF76488-4758-44D0-AAE5-8F1760D7DD2A}" sibTransId="{991214D8-1ADE-4285-BDC7-8C4B979FCD9B}"/>
    <dgm:cxn modelId="{B27B594B-2857-4869-B1D3-2E92EA187FB5}" type="presOf" srcId="{05C674AE-A76B-467B-9E7D-3724E43F1970}" destId="{1AC0F630-05B8-4CBA-8BA4-6DF853BC4C59}" srcOrd="0" destOrd="0" presId="urn:microsoft.com/office/officeart/2018/2/layout/IconVerticalSolidList"/>
    <dgm:cxn modelId="{0A1C3F7E-0B73-42C2-AA5D-089B2E34DD09}" type="presOf" srcId="{EAB4728C-1A6A-4C4F-B6D0-948006E4D2E1}" destId="{4DC7B11A-F72B-4D4B-B084-D64A06B05913}" srcOrd="0" destOrd="0" presId="urn:microsoft.com/office/officeart/2018/2/layout/IconVerticalSolidList"/>
    <dgm:cxn modelId="{719CB195-A651-4346-8BCA-151089373F7F}" srcId="{05C674AE-A76B-467B-9E7D-3724E43F1970}" destId="{EAB4728C-1A6A-4C4F-B6D0-948006E4D2E1}" srcOrd="2" destOrd="0" parTransId="{41C01A0F-2108-4C70-B2D0-A48E09AC2E29}" sibTransId="{E3BF3EF5-FDCF-4AC7-B900-A95FE3C8D0DC}"/>
    <dgm:cxn modelId="{61C54196-A853-46E3-B89A-12B89D8B4C95}" type="presOf" srcId="{03636513-A96A-4118-9C92-0D9FFE3E0EF4}" destId="{CDACA46B-99A2-43A8-8024-1281F0DBC096}" srcOrd="0" destOrd="0" presId="urn:microsoft.com/office/officeart/2018/2/layout/IconVerticalSolidList"/>
    <dgm:cxn modelId="{81D9B2A8-F611-4B29-BC75-9C1245F7757F}" type="presParOf" srcId="{1AC0F630-05B8-4CBA-8BA4-6DF853BC4C59}" destId="{013E821C-7601-4C5E-B422-650712DAEE06}" srcOrd="0" destOrd="0" presId="urn:microsoft.com/office/officeart/2018/2/layout/IconVerticalSolidList"/>
    <dgm:cxn modelId="{234A51FD-3D8D-444A-A61C-E85CF53F27F2}" type="presParOf" srcId="{013E821C-7601-4C5E-B422-650712DAEE06}" destId="{A1440A49-6E7A-484A-95BA-A35B7894EA77}" srcOrd="0" destOrd="0" presId="urn:microsoft.com/office/officeart/2018/2/layout/IconVerticalSolidList"/>
    <dgm:cxn modelId="{FDD912CB-AEF0-4D58-9E7B-C70B4BFB59BA}" type="presParOf" srcId="{013E821C-7601-4C5E-B422-650712DAEE06}" destId="{B2F786AA-19B8-4BB1-9203-A7AEDC7FFE98}" srcOrd="1" destOrd="0" presId="urn:microsoft.com/office/officeart/2018/2/layout/IconVerticalSolidList"/>
    <dgm:cxn modelId="{50FFF9FC-9B97-4830-AB44-D3C9E6B5ABF5}" type="presParOf" srcId="{013E821C-7601-4C5E-B422-650712DAEE06}" destId="{C1A0FF68-CF94-47CC-8ACC-A68F8E6B067A}" srcOrd="2" destOrd="0" presId="urn:microsoft.com/office/officeart/2018/2/layout/IconVerticalSolidList"/>
    <dgm:cxn modelId="{AF69127C-2ED8-41C2-A94A-E6F506073364}" type="presParOf" srcId="{013E821C-7601-4C5E-B422-650712DAEE06}" destId="{CDACA46B-99A2-43A8-8024-1281F0DBC096}" srcOrd="3" destOrd="0" presId="urn:microsoft.com/office/officeart/2018/2/layout/IconVerticalSolidList"/>
    <dgm:cxn modelId="{A652A660-5F70-4A1B-9410-E1BB875A54CC}" type="presParOf" srcId="{1AC0F630-05B8-4CBA-8BA4-6DF853BC4C59}" destId="{FD7B7E09-B87D-4B9E-98BF-C48A8B4F2E75}" srcOrd="1" destOrd="0" presId="urn:microsoft.com/office/officeart/2018/2/layout/IconVerticalSolidList"/>
    <dgm:cxn modelId="{720B23F4-9654-4A26-AC48-5A1C6BD90C61}" type="presParOf" srcId="{1AC0F630-05B8-4CBA-8BA4-6DF853BC4C59}" destId="{2C883B8A-D0C6-48C5-BE33-E7C7B37529E5}" srcOrd="2" destOrd="0" presId="urn:microsoft.com/office/officeart/2018/2/layout/IconVerticalSolidList"/>
    <dgm:cxn modelId="{F37FE8F9-18D1-43CE-9589-03637F8EAD8B}" type="presParOf" srcId="{2C883B8A-D0C6-48C5-BE33-E7C7B37529E5}" destId="{5B854C8B-6A31-4789-ACF4-2C9CF4AA65EE}" srcOrd="0" destOrd="0" presId="urn:microsoft.com/office/officeart/2018/2/layout/IconVerticalSolidList"/>
    <dgm:cxn modelId="{02B4D2CF-D181-4FEE-A68D-4D1D50ECE20A}" type="presParOf" srcId="{2C883B8A-D0C6-48C5-BE33-E7C7B37529E5}" destId="{9A54B3F3-D3D8-4BA6-920F-91A53CAAA7C3}" srcOrd="1" destOrd="0" presId="urn:microsoft.com/office/officeart/2018/2/layout/IconVerticalSolidList"/>
    <dgm:cxn modelId="{F6C675B0-E041-4F02-8E35-4B6C1FBBEF21}" type="presParOf" srcId="{2C883B8A-D0C6-48C5-BE33-E7C7B37529E5}" destId="{2FDFD427-263F-4EF5-9B09-52FFEF37347F}" srcOrd="2" destOrd="0" presId="urn:microsoft.com/office/officeart/2018/2/layout/IconVerticalSolidList"/>
    <dgm:cxn modelId="{DCD1D4B6-3A06-4C48-8A7B-C07CB604D5ED}" type="presParOf" srcId="{2C883B8A-D0C6-48C5-BE33-E7C7B37529E5}" destId="{BE9FD337-5B38-4883-9EFB-12E07D9A423A}" srcOrd="3" destOrd="0" presId="urn:microsoft.com/office/officeart/2018/2/layout/IconVerticalSolidList"/>
    <dgm:cxn modelId="{27CCD745-0277-4604-8950-3572B0DD704D}" type="presParOf" srcId="{1AC0F630-05B8-4CBA-8BA4-6DF853BC4C59}" destId="{ABF0091A-9AC3-4F6D-A29B-69AB7AEC4A27}" srcOrd="3" destOrd="0" presId="urn:microsoft.com/office/officeart/2018/2/layout/IconVerticalSolidList"/>
    <dgm:cxn modelId="{41AE7849-47C3-43EF-B4FC-3E90ADBBD0B7}" type="presParOf" srcId="{1AC0F630-05B8-4CBA-8BA4-6DF853BC4C59}" destId="{557ECFD8-B794-4EE4-A2E4-902EF6EC056B}" srcOrd="4" destOrd="0" presId="urn:microsoft.com/office/officeart/2018/2/layout/IconVerticalSolidList"/>
    <dgm:cxn modelId="{EDBDF2CA-F01F-4344-9396-504697F610B1}" type="presParOf" srcId="{557ECFD8-B794-4EE4-A2E4-902EF6EC056B}" destId="{44F7E55B-26DC-40B9-9420-17D6E6A49D33}" srcOrd="0" destOrd="0" presId="urn:microsoft.com/office/officeart/2018/2/layout/IconVerticalSolidList"/>
    <dgm:cxn modelId="{AF75119E-460D-4142-9B0E-D791560BDA32}" type="presParOf" srcId="{557ECFD8-B794-4EE4-A2E4-902EF6EC056B}" destId="{FAC45381-A61E-4CAC-BF8F-6F23D5A94B16}" srcOrd="1" destOrd="0" presId="urn:microsoft.com/office/officeart/2018/2/layout/IconVerticalSolidList"/>
    <dgm:cxn modelId="{2C6800F9-AD1F-45A3-A736-39B642500D3D}" type="presParOf" srcId="{557ECFD8-B794-4EE4-A2E4-902EF6EC056B}" destId="{5C6669DF-C893-4FB1-8638-5919062E026C}" srcOrd="2" destOrd="0" presId="urn:microsoft.com/office/officeart/2018/2/layout/IconVerticalSolidList"/>
    <dgm:cxn modelId="{CA54CE40-F345-4BA7-9BA9-3020D6D9E07F}" type="presParOf" srcId="{557ECFD8-B794-4EE4-A2E4-902EF6EC056B}" destId="{4DC7B11A-F72B-4D4B-B084-D64A06B0591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23D64C-11E0-4066-AB5C-14226D5044D6}"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B5C99275-C3CA-471A-A049-AEAD3D44EA55}">
      <dgm:prSet/>
      <dgm:spPr/>
      <dgm:t>
        <a:bodyPr/>
        <a:lstStyle/>
        <a:p>
          <a:pPr>
            <a:lnSpc>
              <a:spcPct val="100000"/>
            </a:lnSpc>
            <a:defRPr cap="all"/>
          </a:pPr>
          <a:r>
            <a:rPr lang="fr-FR" b="0" i="0"/>
            <a:t>HTML= Hyper Text Markup Language permet de créer et de représenter le contenu d’une page web et sa structure,</a:t>
          </a:r>
          <a:endParaRPr lang="en-US"/>
        </a:p>
      </dgm:t>
    </dgm:pt>
    <dgm:pt modelId="{5C345608-37D9-4B03-B42C-111FA190820D}" type="parTrans" cxnId="{789343E8-19CB-4659-A8E6-265751E0A586}">
      <dgm:prSet/>
      <dgm:spPr/>
      <dgm:t>
        <a:bodyPr/>
        <a:lstStyle/>
        <a:p>
          <a:endParaRPr lang="en-US"/>
        </a:p>
      </dgm:t>
    </dgm:pt>
    <dgm:pt modelId="{C196EAA2-560C-4475-BDFD-8F4A46AF1279}" type="sibTrans" cxnId="{789343E8-19CB-4659-A8E6-265751E0A586}">
      <dgm:prSet/>
      <dgm:spPr/>
      <dgm:t>
        <a:bodyPr/>
        <a:lstStyle/>
        <a:p>
          <a:endParaRPr lang="en-US"/>
        </a:p>
      </dgm:t>
    </dgm:pt>
    <dgm:pt modelId="{7B873BAD-C656-4141-BAED-BBD1B0E12C1E}">
      <dgm:prSet/>
      <dgm:spPr/>
      <dgm:t>
        <a:bodyPr/>
        <a:lstStyle/>
        <a:p>
          <a:pPr>
            <a:lnSpc>
              <a:spcPct val="100000"/>
            </a:lnSpc>
            <a:defRPr cap="all"/>
          </a:pPr>
          <a:r>
            <a:rPr lang="fr-FR" b="0" i="0"/>
            <a:t>Utilisation de Visual Studio Code</a:t>
          </a:r>
          <a:endParaRPr lang="en-US"/>
        </a:p>
      </dgm:t>
    </dgm:pt>
    <dgm:pt modelId="{4ED2B15C-A874-4026-982D-EBE457E9DE57}" type="parTrans" cxnId="{9F0927F4-5434-4AED-8D8E-37B270A347B4}">
      <dgm:prSet/>
      <dgm:spPr/>
      <dgm:t>
        <a:bodyPr/>
        <a:lstStyle/>
        <a:p>
          <a:endParaRPr lang="en-US"/>
        </a:p>
      </dgm:t>
    </dgm:pt>
    <dgm:pt modelId="{1FF792EF-FA81-40EB-930E-7D0D06F7928A}" type="sibTrans" cxnId="{9F0927F4-5434-4AED-8D8E-37B270A347B4}">
      <dgm:prSet/>
      <dgm:spPr/>
      <dgm:t>
        <a:bodyPr/>
        <a:lstStyle/>
        <a:p>
          <a:endParaRPr lang="en-US"/>
        </a:p>
      </dgm:t>
    </dgm:pt>
    <dgm:pt modelId="{0417BD00-909A-46A4-BFA5-C780780932EA}" type="pres">
      <dgm:prSet presAssocID="{4623D64C-11E0-4066-AB5C-14226D5044D6}" presName="root" presStyleCnt="0">
        <dgm:presLayoutVars>
          <dgm:dir/>
          <dgm:resizeHandles val="exact"/>
        </dgm:presLayoutVars>
      </dgm:prSet>
      <dgm:spPr/>
    </dgm:pt>
    <dgm:pt modelId="{4F275042-18E3-4751-B718-FE5E69431530}" type="pres">
      <dgm:prSet presAssocID="{B5C99275-C3CA-471A-A049-AEAD3D44EA55}" presName="compNode" presStyleCnt="0"/>
      <dgm:spPr/>
    </dgm:pt>
    <dgm:pt modelId="{452DD7C3-A50A-42D6-8ECE-FCABF7A8F4CE}" type="pres">
      <dgm:prSet presAssocID="{B5C99275-C3CA-471A-A049-AEAD3D44EA55}" presName="iconBgRect" presStyleLbl="bgShp" presStyleIdx="0" presStyleCnt="2"/>
      <dgm:spPr/>
    </dgm:pt>
    <dgm:pt modelId="{3654CDB5-98D2-4733-BD4C-A050E8CDD285}" type="pres">
      <dgm:prSet presAssocID="{B5C99275-C3CA-471A-A049-AEAD3D44EA5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7CFB4C33-B407-46D9-A7C7-7E58DAA9B214}" type="pres">
      <dgm:prSet presAssocID="{B5C99275-C3CA-471A-A049-AEAD3D44EA55}" presName="spaceRect" presStyleCnt="0"/>
      <dgm:spPr/>
    </dgm:pt>
    <dgm:pt modelId="{7121CF4F-679F-483A-BAA8-3BBE3B98A234}" type="pres">
      <dgm:prSet presAssocID="{B5C99275-C3CA-471A-A049-AEAD3D44EA55}" presName="textRect" presStyleLbl="revTx" presStyleIdx="0" presStyleCnt="2">
        <dgm:presLayoutVars>
          <dgm:chMax val="1"/>
          <dgm:chPref val="1"/>
        </dgm:presLayoutVars>
      </dgm:prSet>
      <dgm:spPr/>
    </dgm:pt>
    <dgm:pt modelId="{97CA938D-46E4-405B-9A3E-B3F4524E06E0}" type="pres">
      <dgm:prSet presAssocID="{C196EAA2-560C-4475-BDFD-8F4A46AF1279}" presName="sibTrans" presStyleCnt="0"/>
      <dgm:spPr/>
    </dgm:pt>
    <dgm:pt modelId="{011A1700-B6E7-4845-AF0F-67BFE5854646}" type="pres">
      <dgm:prSet presAssocID="{7B873BAD-C656-4141-BAED-BBD1B0E12C1E}" presName="compNode" presStyleCnt="0"/>
      <dgm:spPr/>
    </dgm:pt>
    <dgm:pt modelId="{E6198DE4-45D6-47BF-A161-62811EAE16EC}" type="pres">
      <dgm:prSet presAssocID="{7B873BAD-C656-4141-BAED-BBD1B0E12C1E}" presName="iconBgRect" presStyleLbl="bgShp" presStyleIdx="1" presStyleCnt="2"/>
      <dgm:spPr/>
    </dgm:pt>
    <dgm:pt modelId="{BDCB4F6E-D10A-4E20-8890-9DD7950F7ED9}" type="pres">
      <dgm:prSet presAssocID="{7B873BAD-C656-4141-BAED-BBD1B0E12C1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Écran"/>
        </a:ext>
      </dgm:extLst>
    </dgm:pt>
    <dgm:pt modelId="{A0A113E8-D574-4D65-8B0E-AD409C09BF37}" type="pres">
      <dgm:prSet presAssocID="{7B873BAD-C656-4141-BAED-BBD1B0E12C1E}" presName="spaceRect" presStyleCnt="0"/>
      <dgm:spPr/>
    </dgm:pt>
    <dgm:pt modelId="{BA952190-E53C-434A-A07B-C70E2F57F93E}" type="pres">
      <dgm:prSet presAssocID="{7B873BAD-C656-4141-BAED-BBD1B0E12C1E}" presName="textRect" presStyleLbl="revTx" presStyleIdx="1" presStyleCnt="2">
        <dgm:presLayoutVars>
          <dgm:chMax val="1"/>
          <dgm:chPref val="1"/>
        </dgm:presLayoutVars>
      </dgm:prSet>
      <dgm:spPr/>
    </dgm:pt>
  </dgm:ptLst>
  <dgm:cxnLst>
    <dgm:cxn modelId="{6176FCA0-78E8-4AC1-94B3-EDDC0B83D300}" type="presOf" srcId="{B5C99275-C3CA-471A-A049-AEAD3D44EA55}" destId="{7121CF4F-679F-483A-BAA8-3BBE3B98A234}" srcOrd="0" destOrd="0" presId="urn:microsoft.com/office/officeart/2018/5/layout/IconCircleLabelList"/>
    <dgm:cxn modelId="{789343E8-19CB-4659-A8E6-265751E0A586}" srcId="{4623D64C-11E0-4066-AB5C-14226D5044D6}" destId="{B5C99275-C3CA-471A-A049-AEAD3D44EA55}" srcOrd="0" destOrd="0" parTransId="{5C345608-37D9-4B03-B42C-111FA190820D}" sibTransId="{C196EAA2-560C-4475-BDFD-8F4A46AF1279}"/>
    <dgm:cxn modelId="{5A712CF2-E682-40EE-BE7B-B89785F0E06A}" type="presOf" srcId="{7B873BAD-C656-4141-BAED-BBD1B0E12C1E}" destId="{BA952190-E53C-434A-A07B-C70E2F57F93E}" srcOrd="0" destOrd="0" presId="urn:microsoft.com/office/officeart/2018/5/layout/IconCircleLabelList"/>
    <dgm:cxn modelId="{9F0927F4-5434-4AED-8D8E-37B270A347B4}" srcId="{4623D64C-11E0-4066-AB5C-14226D5044D6}" destId="{7B873BAD-C656-4141-BAED-BBD1B0E12C1E}" srcOrd="1" destOrd="0" parTransId="{4ED2B15C-A874-4026-982D-EBE457E9DE57}" sibTransId="{1FF792EF-FA81-40EB-930E-7D0D06F7928A}"/>
    <dgm:cxn modelId="{9AB172FB-1020-4A57-806D-C0F2B9E60A69}" type="presOf" srcId="{4623D64C-11E0-4066-AB5C-14226D5044D6}" destId="{0417BD00-909A-46A4-BFA5-C780780932EA}" srcOrd="0" destOrd="0" presId="urn:microsoft.com/office/officeart/2018/5/layout/IconCircleLabelList"/>
    <dgm:cxn modelId="{6DBA7382-6D62-4F18-8F4E-65C28BA7A506}" type="presParOf" srcId="{0417BD00-909A-46A4-BFA5-C780780932EA}" destId="{4F275042-18E3-4751-B718-FE5E69431530}" srcOrd="0" destOrd="0" presId="urn:microsoft.com/office/officeart/2018/5/layout/IconCircleLabelList"/>
    <dgm:cxn modelId="{9E0847EA-AA72-4A00-AEC3-F4C915D57835}" type="presParOf" srcId="{4F275042-18E3-4751-B718-FE5E69431530}" destId="{452DD7C3-A50A-42D6-8ECE-FCABF7A8F4CE}" srcOrd="0" destOrd="0" presId="urn:microsoft.com/office/officeart/2018/5/layout/IconCircleLabelList"/>
    <dgm:cxn modelId="{7885BD1A-4108-42EE-BA59-05A686571F00}" type="presParOf" srcId="{4F275042-18E3-4751-B718-FE5E69431530}" destId="{3654CDB5-98D2-4733-BD4C-A050E8CDD285}" srcOrd="1" destOrd="0" presId="urn:microsoft.com/office/officeart/2018/5/layout/IconCircleLabelList"/>
    <dgm:cxn modelId="{818FB2EA-D8E6-497C-9D31-1D2443CEB6CF}" type="presParOf" srcId="{4F275042-18E3-4751-B718-FE5E69431530}" destId="{7CFB4C33-B407-46D9-A7C7-7E58DAA9B214}" srcOrd="2" destOrd="0" presId="urn:microsoft.com/office/officeart/2018/5/layout/IconCircleLabelList"/>
    <dgm:cxn modelId="{670C516E-8954-4132-80AE-79C4EE0CE118}" type="presParOf" srcId="{4F275042-18E3-4751-B718-FE5E69431530}" destId="{7121CF4F-679F-483A-BAA8-3BBE3B98A234}" srcOrd="3" destOrd="0" presId="urn:microsoft.com/office/officeart/2018/5/layout/IconCircleLabelList"/>
    <dgm:cxn modelId="{38C7AF34-C1D8-4EDB-9A34-A59B73CADABF}" type="presParOf" srcId="{0417BD00-909A-46A4-BFA5-C780780932EA}" destId="{97CA938D-46E4-405B-9A3E-B3F4524E06E0}" srcOrd="1" destOrd="0" presId="urn:microsoft.com/office/officeart/2018/5/layout/IconCircleLabelList"/>
    <dgm:cxn modelId="{740A33C1-F20F-4D85-91C4-FE3E8533278F}" type="presParOf" srcId="{0417BD00-909A-46A4-BFA5-C780780932EA}" destId="{011A1700-B6E7-4845-AF0F-67BFE5854646}" srcOrd="2" destOrd="0" presId="urn:microsoft.com/office/officeart/2018/5/layout/IconCircleLabelList"/>
    <dgm:cxn modelId="{082C015A-F7E0-423E-91E2-569E0F3D4C98}" type="presParOf" srcId="{011A1700-B6E7-4845-AF0F-67BFE5854646}" destId="{E6198DE4-45D6-47BF-A161-62811EAE16EC}" srcOrd="0" destOrd="0" presId="urn:microsoft.com/office/officeart/2018/5/layout/IconCircleLabelList"/>
    <dgm:cxn modelId="{94C8EA5B-6C98-4195-83CB-C15F514C964F}" type="presParOf" srcId="{011A1700-B6E7-4845-AF0F-67BFE5854646}" destId="{BDCB4F6E-D10A-4E20-8890-9DD7950F7ED9}" srcOrd="1" destOrd="0" presId="urn:microsoft.com/office/officeart/2018/5/layout/IconCircleLabelList"/>
    <dgm:cxn modelId="{67C2A14A-8239-4E39-832F-F552ED59A1EB}" type="presParOf" srcId="{011A1700-B6E7-4845-AF0F-67BFE5854646}" destId="{A0A113E8-D574-4D65-8B0E-AD409C09BF37}" srcOrd="2" destOrd="0" presId="urn:microsoft.com/office/officeart/2018/5/layout/IconCircleLabelList"/>
    <dgm:cxn modelId="{FFAF38F6-3507-43DB-B631-5AA8A43FCDBC}" type="presParOf" srcId="{011A1700-B6E7-4845-AF0F-67BFE5854646}" destId="{BA952190-E53C-434A-A07B-C70E2F57F93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3DAD2AB-A55B-4411-B240-B43E080C1D58}" type="doc">
      <dgm:prSet loTypeId="urn:microsoft.com/office/officeart/2005/8/layout/vList2" loCatId="list" qsTypeId="urn:microsoft.com/office/officeart/2005/8/quickstyle/simple2" qsCatId="simple" csTypeId="urn:microsoft.com/office/officeart/2005/8/colors/colorful1" csCatId="colorful" phldr="1"/>
      <dgm:spPr/>
      <dgm:t>
        <a:bodyPr/>
        <a:lstStyle/>
        <a:p>
          <a:endParaRPr lang="en-US"/>
        </a:p>
      </dgm:t>
    </dgm:pt>
    <dgm:pt modelId="{9FCBD696-A3C7-4823-BCE7-28F72231927E}">
      <dgm:prSet/>
      <dgm:spPr/>
      <dgm:t>
        <a:bodyPr/>
        <a:lstStyle/>
        <a:p>
          <a:r>
            <a:rPr lang="en-US" dirty="0"/>
            <a:t>Point </a:t>
          </a:r>
          <a:r>
            <a:rPr lang="en-US" dirty="0" err="1"/>
            <a:t>positif</a:t>
          </a:r>
          <a:r>
            <a:rPr lang="en-US" dirty="0"/>
            <a:t> :</a:t>
          </a:r>
        </a:p>
      </dgm:t>
    </dgm:pt>
    <dgm:pt modelId="{198DC7E0-A86C-42C5-A85E-5A7E7CBCB264}" type="parTrans" cxnId="{D8190804-8BBA-4A8B-9D83-062854EB3D0A}">
      <dgm:prSet/>
      <dgm:spPr/>
      <dgm:t>
        <a:bodyPr/>
        <a:lstStyle/>
        <a:p>
          <a:endParaRPr lang="en-US"/>
        </a:p>
      </dgm:t>
    </dgm:pt>
    <dgm:pt modelId="{56651082-FEF3-45AF-83E9-75A2E6E093DA}" type="sibTrans" cxnId="{D8190804-8BBA-4A8B-9D83-062854EB3D0A}">
      <dgm:prSet/>
      <dgm:spPr/>
      <dgm:t>
        <a:bodyPr/>
        <a:lstStyle/>
        <a:p>
          <a:endParaRPr lang="en-US"/>
        </a:p>
      </dgm:t>
    </dgm:pt>
    <dgm:pt modelId="{AED736CD-F80B-49DA-8DCE-84737AD1E3EC}">
      <dgm:prSet/>
      <dgm:spPr/>
      <dgm:t>
        <a:bodyPr/>
        <a:lstStyle/>
        <a:p>
          <a:r>
            <a:rPr lang="en-US" dirty="0"/>
            <a:t>HTML , CSS </a:t>
          </a:r>
        </a:p>
      </dgm:t>
    </dgm:pt>
    <dgm:pt modelId="{68376B99-C098-4A3D-89DE-E748FBAD2467}" type="parTrans" cxnId="{E825F72E-50A4-4486-9FCF-4B34AD068B3F}">
      <dgm:prSet/>
      <dgm:spPr/>
      <dgm:t>
        <a:bodyPr/>
        <a:lstStyle/>
        <a:p>
          <a:endParaRPr lang="en-US"/>
        </a:p>
      </dgm:t>
    </dgm:pt>
    <dgm:pt modelId="{DE1195BB-3AF4-47EC-A36B-20D1DDF86879}" type="sibTrans" cxnId="{E825F72E-50A4-4486-9FCF-4B34AD068B3F}">
      <dgm:prSet/>
      <dgm:spPr/>
      <dgm:t>
        <a:bodyPr/>
        <a:lstStyle/>
        <a:p>
          <a:endParaRPr lang="en-US"/>
        </a:p>
      </dgm:t>
    </dgm:pt>
    <dgm:pt modelId="{2AC253D2-18D9-4791-85C7-82C013D35A09}">
      <dgm:prSet/>
      <dgm:spPr/>
      <dgm:t>
        <a:bodyPr/>
        <a:lstStyle/>
        <a:p>
          <a:r>
            <a:rPr lang="en-US" dirty="0"/>
            <a:t>Point </a:t>
          </a:r>
          <a:r>
            <a:rPr lang="en-US" dirty="0" err="1"/>
            <a:t>negatif</a:t>
          </a:r>
          <a:r>
            <a:rPr lang="en-US" dirty="0"/>
            <a:t> :</a:t>
          </a:r>
        </a:p>
      </dgm:t>
    </dgm:pt>
    <dgm:pt modelId="{AF8037C4-039C-4C03-8DAE-B6256DC3A425}" type="parTrans" cxnId="{46F24C71-89DA-4AD5-ABC4-5B68F3B0A57A}">
      <dgm:prSet/>
      <dgm:spPr/>
      <dgm:t>
        <a:bodyPr/>
        <a:lstStyle/>
        <a:p>
          <a:endParaRPr lang="en-US"/>
        </a:p>
      </dgm:t>
    </dgm:pt>
    <dgm:pt modelId="{4CFD27C2-C933-4FC0-8E6D-245B4AFC4BC4}" type="sibTrans" cxnId="{46F24C71-89DA-4AD5-ABC4-5B68F3B0A57A}">
      <dgm:prSet/>
      <dgm:spPr/>
      <dgm:t>
        <a:bodyPr/>
        <a:lstStyle/>
        <a:p>
          <a:endParaRPr lang="en-US"/>
        </a:p>
      </dgm:t>
    </dgm:pt>
    <dgm:pt modelId="{5255594F-5BA1-4A44-B7B9-79AABD4CEC1F}">
      <dgm:prSet/>
      <dgm:spPr/>
      <dgm:t>
        <a:bodyPr/>
        <a:lstStyle/>
        <a:p>
          <a:r>
            <a:rPr lang="en-US" dirty="0" err="1"/>
            <a:t>Javascript</a:t>
          </a:r>
          <a:r>
            <a:rPr lang="en-US" dirty="0"/>
            <a:t> a </a:t>
          </a:r>
          <a:r>
            <a:rPr lang="en-US" dirty="0" err="1"/>
            <a:t>ameliorer</a:t>
          </a:r>
          <a:endParaRPr lang="en-US" dirty="0"/>
        </a:p>
      </dgm:t>
    </dgm:pt>
    <dgm:pt modelId="{8ABA214B-5FB9-4E67-8E75-B7C08B67BFBC}" type="parTrans" cxnId="{D6387ECA-9C38-4B51-8E36-075FA0875669}">
      <dgm:prSet/>
      <dgm:spPr/>
      <dgm:t>
        <a:bodyPr/>
        <a:lstStyle/>
        <a:p>
          <a:endParaRPr lang="en-US"/>
        </a:p>
      </dgm:t>
    </dgm:pt>
    <dgm:pt modelId="{482FBADA-4A60-40C0-A7B5-E52670E6D96E}" type="sibTrans" cxnId="{D6387ECA-9C38-4B51-8E36-075FA0875669}">
      <dgm:prSet/>
      <dgm:spPr/>
      <dgm:t>
        <a:bodyPr/>
        <a:lstStyle/>
        <a:p>
          <a:endParaRPr lang="en-US"/>
        </a:p>
      </dgm:t>
    </dgm:pt>
    <dgm:pt modelId="{F520B531-862F-4850-9AE3-62F7C41CF3A8}" type="pres">
      <dgm:prSet presAssocID="{E3DAD2AB-A55B-4411-B240-B43E080C1D58}" presName="linear" presStyleCnt="0">
        <dgm:presLayoutVars>
          <dgm:animLvl val="lvl"/>
          <dgm:resizeHandles val="exact"/>
        </dgm:presLayoutVars>
      </dgm:prSet>
      <dgm:spPr/>
    </dgm:pt>
    <dgm:pt modelId="{EE7D1C31-9032-4B24-B562-6D6D5A825DA3}" type="pres">
      <dgm:prSet presAssocID="{9FCBD696-A3C7-4823-BCE7-28F72231927E}" presName="parentText" presStyleLbl="node1" presStyleIdx="0" presStyleCnt="4">
        <dgm:presLayoutVars>
          <dgm:chMax val="0"/>
          <dgm:bulletEnabled val="1"/>
        </dgm:presLayoutVars>
      </dgm:prSet>
      <dgm:spPr/>
    </dgm:pt>
    <dgm:pt modelId="{2AE2675B-D08E-4188-9070-C6382F2FC233}" type="pres">
      <dgm:prSet presAssocID="{56651082-FEF3-45AF-83E9-75A2E6E093DA}" presName="spacer" presStyleCnt="0"/>
      <dgm:spPr/>
    </dgm:pt>
    <dgm:pt modelId="{41DAA644-904C-4182-B1E8-AC6D0EEBEC8B}" type="pres">
      <dgm:prSet presAssocID="{AED736CD-F80B-49DA-8DCE-84737AD1E3EC}" presName="parentText" presStyleLbl="node1" presStyleIdx="1" presStyleCnt="4">
        <dgm:presLayoutVars>
          <dgm:chMax val="0"/>
          <dgm:bulletEnabled val="1"/>
        </dgm:presLayoutVars>
      </dgm:prSet>
      <dgm:spPr/>
    </dgm:pt>
    <dgm:pt modelId="{8B81C067-EC9B-4C2A-9FC1-46DA595A7AA4}" type="pres">
      <dgm:prSet presAssocID="{DE1195BB-3AF4-47EC-A36B-20D1DDF86879}" presName="spacer" presStyleCnt="0"/>
      <dgm:spPr/>
    </dgm:pt>
    <dgm:pt modelId="{AE7CFABD-D7AC-4BFB-935D-A0E0D07A56C9}" type="pres">
      <dgm:prSet presAssocID="{2AC253D2-18D9-4791-85C7-82C013D35A09}" presName="parentText" presStyleLbl="node1" presStyleIdx="2" presStyleCnt="4">
        <dgm:presLayoutVars>
          <dgm:chMax val="0"/>
          <dgm:bulletEnabled val="1"/>
        </dgm:presLayoutVars>
      </dgm:prSet>
      <dgm:spPr/>
    </dgm:pt>
    <dgm:pt modelId="{F0EBE5E0-01E8-4B54-9587-E209A6F3F69E}" type="pres">
      <dgm:prSet presAssocID="{4CFD27C2-C933-4FC0-8E6D-245B4AFC4BC4}" presName="spacer" presStyleCnt="0"/>
      <dgm:spPr/>
    </dgm:pt>
    <dgm:pt modelId="{FB9EFA22-3C07-440A-8EF8-28AB752EDCAC}" type="pres">
      <dgm:prSet presAssocID="{5255594F-5BA1-4A44-B7B9-79AABD4CEC1F}" presName="parentText" presStyleLbl="node1" presStyleIdx="3" presStyleCnt="4">
        <dgm:presLayoutVars>
          <dgm:chMax val="0"/>
          <dgm:bulletEnabled val="1"/>
        </dgm:presLayoutVars>
      </dgm:prSet>
      <dgm:spPr/>
    </dgm:pt>
  </dgm:ptLst>
  <dgm:cxnLst>
    <dgm:cxn modelId="{D8190804-8BBA-4A8B-9D83-062854EB3D0A}" srcId="{E3DAD2AB-A55B-4411-B240-B43E080C1D58}" destId="{9FCBD696-A3C7-4823-BCE7-28F72231927E}" srcOrd="0" destOrd="0" parTransId="{198DC7E0-A86C-42C5-A85E-5A7E7CBCB264}" sibTransId="{56651082-FEF3-45AF-83E9-75A2E6E093DA}"/>
    <dgm:cxn modelId="{6DCEC52B-AE37-405C-B546-424BA5627037}" type="presOf" srcId="{2AC253D2-18D9-4791-85C7-82C013D35A09}" destId="{AE7CFABD-D7AC-4BFB-935D-A0E0D07A56C9}" srcOrd="0" destOrd="0" presId="urn:microsoft.com/office/officeart/2005/8/layout/vList2"/>
    <dgm:cxn modelId="{E825F72E-50A4-4486-9FCF-4B34AD068B3F}" srcId="{E3DAD2AB-A55B-4411-B240-B43E080C1D58}" destId="{AED736CD-F80B-49DA-8DCE-84737AD1E3EC}" srcOrd="1" destOrd="0" parTransId="{68376B99-C098-4A3D-89DE-E748FBAD2467}" sibTransId="{DE1195BB-3AF4-47EC-A36B-20D1DDF86879}"/>
    <dgm:cxn modelId="{371B9A32-0B66-4E10-9B96-A604D4732B1D}" type="presOf" srcId="{E3DAD2AB-A55B-4411-B240-B43E080C1D58}" destId="{F520B531-862F-4850-9AE3-62F7C41CF3A8}" srcOrd="0" destOrd="0" presId="urn:microsoft.com/office/officeart/2005/8/layout/vList2"/>
    <dgm:cxn modelId="{D36AF13B-112F-4053-ACFB-C69BF802ECB9}" type="presOf" srcId="{AED736CD-F80B-49DA-8DCE-84737AD1E3EC}" destId="{41DAA644-904C-4182-B1E8-AC6D0EEBEC8B}" srcOrd="0" destOrd="0" presId="urn:microsoft.com/office/officeart/2005/8/layout/vList2"/>
    <dgm:cxn modelId="{46F24C71-89DA-4AD5-ABC4-5B68F3B0A57A}" srcId="{E3DAD2AB-A55B-4411-B240-B43E080C1D58}" destId="{2AC253D2-18D9-4791-85C7-82C013D35A09}" srcOrd="2" destOrd="0" parTransId="{AF8037C4-039C-4C03-8DAE-B6256DC3A425}" sibTransId="{4CFD27C2-C933-4FC0-8E6D-245B4AFC4BC4}"/>
    <dgm:cxn modelId="{9603F671-C58B-479B-96E0-1672D16E7257}" type="presOf" srcId="{5255594F-5BA1-4A44-B7B9-79AABD4CEC1F}" destId="{FB9EFA22-3C07-440A-8EF8-28AB752EDCAC}" srcOrd="0" destOrd="0" presId="urn:microsoft.com/office/officeart/2005/8/layout/vList2"/>
    <dgm:cxn modelId="{D6387ECA-9C38-4B51-8E36-075FA0875669}" srcId="{E3DAD2AB-A55B-4411-B240-B43E080C1D58}" destId="{5255594F-5BA1-4A44-B7B9-79AABD4CEC1F}" srcOrd="3" destOrd="0" parTransId="{8ABA214B-5FB9-4E67-8E75-B7C08B67BFBC}" sibTransId="{482FBADA-4A60-40C0-A7B5-E52670E6D96E}"/>
    <dgm:cxn modelId="{1DA9A5DF-A24A-49CD-B46D-B929B47832FC}" type="presOf" srcId="{9FCBD696-A3C7-4823-BCE7-28F72231927E}" destId="{EE7D1C31-9032-4B24-B562-6D6D5A825DA3}" srcOrd="0" destOrd="0" presId="urn:microsoft.com/office/officeart/2005/8/layout/vList2"/>
    <dgm:cxn modelId="{450B2358-ABC2-4125-9779-8CF761B99788}" type="presParOf" srcId="{F520B531-862F-4850-9AE3-62F7C41CF3A8}" destId="{EE7D1C31-9032-4B24-B562-6D6D5A825DA3}" srcOrd="0" destOrd="0" presId="urn:microsoft.com/office/officeart/2005/8/layout/vList2"/>
    <dgm:cxn modelId="{D7E93251-1050-42DD-9D49-41BAD164E019}" type="presParOf" srcId="{F520B531-862F-4850-9AE3-62F7C41CF3A8}" destId="{2AE2675B-D08E-4188-9070-C6382F2FC233}" srcOrd="1" destOrd="0" presId="urn:microsoft.com/office/officeart/2005/8/layout/vList2"/>
    <dgm:cxn modelId="{34E8B9C1-1BCE-44A8-A8F5-42DF21481016}" type="presParOf" srcId="{F520B531-862F-4850-9AE3-62F7C41CF3A8}" destId="{41DAA644-904C-4182-B1E8-AC6D0EEBEC8B}" srcOrd="2" destOrd="0" presId="urn:microsoft.com/office/officeart/2005/8/layout/vList2"/>
    <dgm:cxn modelId="{D34ECA3E-6EE3-43C3-8278-5A661F6958DF}" type="presParOf" srcId="{F520B531-862F-4850-9AE3-62F7C41CF3A8}" destId="{8B81C067-EC9B-4C2A-9FC1-46DA595A7AA4}" srcOrd="3" destOrd="0" presId="urn:microsoft.com/office/officeart/2005/8/layout/vList2"/>
    <dgm:cxn modelId="{5D358CA2-3CC8-4DF6-8556-61977AA652C8}" type="presParOf" srcId="{F520B531-862F-4850-9AE3-62F7C41CF3A8}" destId="{AE7CFABD-D7AC-4BFB-935D-A0E0D07A56C9}" srcOrd="4" destOrd="0" presId="urn:microsoft.com/office/officeart/2005/8/layout/vList2"/>
    <dgm:cxn modelId="{DC4C35D5-D00B-4FF9-A227-0F4CEF477F62}" type="presParOf" srcId="{F520B531-862F-4850-9AE3-62F7C41CF3A8}" destId="{F0EBE5E0-01E8-4B54-9587-E209A6F3F69E}" srcOrd="5" destOrd="0" presId="urn:microsoft.com/office/officeart/2005/8/layout/vList2"/>
    <dgm:cxn modelId="{B310F8E8-682F-448A-925F-BA9463CB29DF}" type="presParOf" srcId="{F520B531-862F-4850-9AE3-62F7C41CF3A8}" destId="{FB9EFA22-3C07-440A-8EF8-28AB752EDCAC}"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5B97F-99C1-484C-9C5B-9ABE6F4B57FA}">
      <dsp:nvSpPr>
        <dsp:cNvPr id="0" name=""/>
        <dsp:cNvSpPr/>
      </dsp:nvSpPr>
      <dsp:spPr>
        <a:xfrm>
          <a:off x="183" y="692600"/>
          <a:ext cx="2217920" cy="2661505"/>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081" tIns="0" rIns="219081" bIns="330200" numCol="1" spcCol="1270" anchor="t" anchorCtr="0">
          <a:noAutofit/>
        </a:bodyPr>
        <a:lstStyle/>
        <a:p>
          <a:pPr marL="0" lvl="0" indent="0" algn="l" defTabSz="800100">
            <a:lnSpc>
              <a:spcPct val="90000"/>
            </a:lnSpc>
            <a:spcBef>
              <a:spcPct val="0"/>
            </a:spcBef>
            <a:spcAft>
              <a:spcPct val="35000"/>
            </a:spcAft>
            <a:buNone/>
          </a:pPr>
          <a:r>
            <a:rPr lang="fr-FR" sz="1800" b="0" i="0" kern="1200"/>
            <a:t>1 – Reunion</a:t>
          </a:r>
          <a:endParaRPr lang="en-US" sz="1800" kern="1200"/>
        </a:p>
      </dsp:txBody>
      <dsp:txXfrm>
        <a:off x="183" y="1757202"/>
        <a:ext cx="2217920" cy="1596903"/>
      </dsp:txXfrm>
    </dsp:sp>
    <dsp:sp modelId="{DEA0D6CF-E64F-42EB-A6EB-F67C28848007}">
      <dsp:nvSpPr>
        <dsp:cNvPr id="0" name=""/>
        <dsp:cNvSpPr/>
      </dsp:nvSpPr>
      <dsp:spPr>
        <a:xfrm>
          <a:off x="183" y="692600"/>
          <a:ext cx="2217920" cy="1064602"/>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19081" tIns="165100" rIns="219081" bIns="165100" numCol="1" spcCol="1270" anchor="ctr" anchorCtr="0">
          <a:noAutofit/>
        </a:bodyPr>
        <a:lstStyle/>
        <a:p>
          <a:pPr marL="0" lvl="0" indent="0" algn="l" defTabSz="2311400">
            <a:lnSpc>
              <a:spcPct val="90000"/>
            </a:lnSpc>
            <a:spcBef>
              <a:spcPct val="0"/>
            </a:spcBef>
            <a:spcAft>
              <a:spcPct val="35000"/>
            </a:spcAft>
            <a:buNone/>
          </a:pPr>
          <a:r>
            <a:rPr lang="en-US" sz="5200" kern="1200"/>
            <a:t>01</a:t>
          </a:r>
        </a:p>
      </dsp:txBody>
      <dsp:txXfrm>
        <a:off x="183" y="692600"/>
        <a:ext cx="2217920" cy="1064602"/>
      </dsp:txXfrm>
    </dsp:sp>
    <dsp:sp modelId="{C6493761-0CB9-4BE5-9555-64BF3EB4FBC4}">
      <dsp:nvSpPr>
        <dsp:cNvPr id="0" name=""/>
        <dsp:cNvSpPr/>
      </dsp:nvSpPr>
      <dsp:spPr>
        <a:xfrm>
          <a:off x="2395538" y="692600"/>
          <a:ext cx="2217920" cy="2661505"/>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081" tIns="0" rIns="219081" bIns="330200" numCol="1" spcCol="1270" anchor="t" anchorCtr="0">
          <a:noAutofit/>
        </a:bodyPr>
        <a:lstStyle/>
        <a:p>
          <a:pPr marL="0" lvl="0" indent="0" algn="l" defTabSz="800100">
            <a:lnSpc>
              <a:spcPct val="90000"/>
            </a:lnSpc>
            <a:spcBef>
              <a:spcPct val="0"/>
            </a:spcBef>
            <a:spcAft>
              <a:spcPct val="35000"/>
            </a:spcAft>
            <a:buNone/>
          </a:pPr>
          <a:r>
            <a:rPr lang="fr-FR" sz="1800" b="0" i="0" kern="1200"/>
            <a:t>2 – Transmission du cahier des charges et deadlines</a:t>
          </a:r>
          <a:endParaRPr lang="en-US" sz="1800" kern="1200"/>
        </a:p>
      </dsp:txBody>
      <dsp:txXfrm>
        <a:off x="2395538" y="1757202"/>
        <a:ext cx="2217920" cy="1596903"/>
      </dsp:txXfrm>
    </dsp:sp>
    <dsp:sp modelId="{9F3A08F1-54B8-4E28-AC6B-79B54243FBFE}">
      <dsp:nvSpPr>
        <dsp:cNvPr id="0" name=""/>
        <dsp:cNvSpPr/>
      </dsp:nvSpPr>
      <dsp:spPr>
        <a:xfrm>
          <a:off x="2395538" y="692600"/>
          <a:ext cx="2217920" cy="1064602"/>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19081" tIns="165100" rIns="219081" bIns="165100" numCol="1" spcCol="1270" anchor="ctr" anchorCtr="0">
          <a:noAutofit/>
        </a:bodyPr>
        <a:lstStyle/>
        <a:p>
          <a:pPr marL="0" lvl="0" indent="0" algn="l" defTabSz="2311400">
            <a:lnSpc>
              <a:spcPct val="90000"/>
            </a:lnSpc>
            <a:spcBef>
              <a:spcPct val="0"/>
            </a:spcBef>
            <a:spcAft>
              <a:spcPct val="35000"/>
            </a:spcAft>
            <a:buNone/>
          </a:pPr>
          <a:r>
            <a:rPr lang="en-US" sz="5200" kern="1200"/>
            <a:t>02</a:t>
          </a:r>
        </a:p>
      </dsp:txBody>
      <dsp:txXfrm>
        <a:off x="2395538" y="692600"/>
        <a:ext cx="2217920" cy="1064602"/>
      </dsp:txXfrm>
    </dsp:sp>
    <dsp:sp modelId="{BA95FD1A-994B-4987-935B-5DD478A1814F}">
      <dsp:nvSpPr>
        <dsp:cNvPr id="0" name=""/>
        <dsp:cNvSpPr/>
      </dsp:nvSpPr>
      <dsp:spPr>
        <a:xfrm>
          <a:off x="4790892" y="692600"/>
          <a:ext cx="2217920" cy="2661505"/>
        </a:xfrm>
        <a:prstGeom prst="rect">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081" tIns="0" rIns="219081" bIns="330200" numCol="1" spcCol="1270" anchor="t" anchorCtr="0">
          <a:noAutofit/>
        </a:bodyPr>
        <a:lstStyle/>
        <a:p>
          <a:pPr marL="0" lvl="0" indent="0" algn="l" defTabSz="800100">
            <a:lnSpc>
              <a:spcPct val="90000"/>
            </a:lnSpc>
            <a:spcBef>
              <a:spcPct val="0"/>
            </a:spcBef>
            <a:spcAft>
              <a:spcPct val="35000"/>
            </a:spcAft>
            <a:buNone/>
          </a:pPr>
          <a:r>
            <a:rPr lang="fr-FR" sz="1800" b="0" i="0" kern="1200"/>
            <a:t>3 – création du site</a:t>
          </a:r>
          <a:endParaRPr lang="en-US" sz="1800" kern="1200"/>
        </a:p>
      </dsp:txBody>
      <dsp:txXfrm>
        <a:off x="4790892" y="1757202"/>
        <a:ext cx="2217920" cy="1596903"/>
      </dsp:txXfrm>
    </dsp:sp>
    <dsp:sp modelId="{FF21D9F2-5EB0-420D-8FC0-9BF653925E72}">
      <dsp:nvSpPr>
        <dsp:cNvPr id="0" name=""/>
        <dsp:cNvSpPr/>
      </dsp:nvSpPr>
      <dsp:spPr>
        <a:xfrm>
          <a:off x="4790892" y="692600"/>
          <a:ext cx="2217920" cy="1064602"/>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19081" tIns="165100" rIns="219081" bIns="165100" numCol="1" spcCol="1270" anchor="ctr" anchorCtr="0">
          <a:noAutofit/>
        </a:bodyPr>
        <a:lstStyle/>
        <a:p>
          <a:pPr marL="0" lvl="0" indent="0" algn="l" defTabSz="2311400">
            <a:lnSpc>
              <a:spcPct val="90000"/>
            </a:lnSpc>
            <a:spcBef>
              <a:spcPct val="0"/>
            </a:spcBef>
            <a:spcAft>
              <a:spcPct val="35000"/>
            </a:spcAft>
            <a:buNone/>
          </a:pPr>
          <a:r>
            <a:rPr lang="en-US" sz="5200" kern="1200"/>
            <a:t>03</a:t>
          </a:r>
        </a:p>
      </dsp:txBody>
      <dsp:txXfrm>
        <a:off x="4790892" y="692600"/>
        <a:ext cx="2217920" cy="1064602"/>
      </dsp:txXfrm>
    </dsp:sp>
    <dsp:sp modelId="{9A7A4579-76B4-43B7-8193-09A7EC81B50B}">
      <dsp:nvSpPr>
        <dsp:cNvPr id="0" name=""/>
        <dsp:cNvSpPr/>
      </dsp:nvSpPr>
      <dsp:spPr>
        <a:xfrm>
          <a:off x="7186247" y="692600"/>
          <a:ext cx="2217920" cy="2661505"/>
        </a:xfrm>
        <a:prstGeom prst="rect">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081" tIns="0" rIns="219081" bIns="330200" numCol="1" spcCol="1270" anchor="t" anchorCtr="0">
          <a:noAutofit/>
        </a:bodyPr>
        <a:lstStyle/>
        <a:p>
          <a:pPr marL="0" lvl="0" indent="0" algn="l" defTabSz="800100">
            <a:lnSpc>
              <a:spcPct val="90000"/>
            </a:lnSpc>
            <a:spcBef>
              <a:spcPct val="0"/>
            </a:spcBef>
            <a:spcAft>
              <a:spcPct val="35000"/>
            </a:spcAft>
            <a:buNone/>
          </a:pPr>
          <a:r>
            <a:rPr lang="fr-FR" sz="1800" b="0" i="0" kern="1200"/>
            <a:t>4 – Finalisation du produit et mise en ligne</a:t>
          </a:r>
          <a:endParaRPr lang="en-US" sz="1800" kern="1200"/>
        </a:p>
      </dsp:txBody>
      <dsp:txXfrm>
        <a:off x="7186247" y="1757202"/>
        <a:ext cx="2217920" cy="1596903"/>
      </dsp:txXfrm>
    </dsp:sp>
    <dsp:sp modelId="{F8C5FD78-C3DF-4D9B-9037-D73766B2EFCA}">
      <dsp:nvSpPr>
        <dsp:cNvPr id="0" name=""/>
        <dsp:cNvSpPr/>
      </dsp:nvSpPr>
      <dsp:spPr>
        <a:xfrm>
          <a:off x="7186247" y="692600"/>
          <a:ext cx="2217920" cy="1064602"/>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19081" tIns="165100" rIns="219081" bIns="165100" numCol="1" spcCol="1270" anchor="ctr" anchorCtr="0">
          <a:noAutofit/>
        </a:bodyPr>
        <a:lstStyle/>
        <a:p>
          <a:pPr marL="0" lvl="0" indent="0" algn="l" defTabSz="2311400">
            <a:lnSpc>
              <a:spcPct val="90000"/>
            </a:lnSpc>
            <a:spcBef>
              <a:spcPct val="0"/>
            </a:spcBef>
            <a:spcAft>
              <a:spcPct val="35000"/>
            </a:spcAft>
            <a:buNone/>
          </a:pPr>
          <a:r>
            <a:rPr lang="en-US" sz="5200" kern="1200"/>
            <a:t>04</a:t>
          </a:r>
        </a:p>
      </dsp:txBody>
      <dsp:txXfrm>
        <a:off x="7186247" y="692600"/>
        <a:ext cx="2217920" cy="10646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0C63B-A5BC-4264-9D9E-BF4FCDCA1685}">
      <dsp:nvSpPr>
        <dsp:cNvPr id="0" name=""/>
        <dsp:cNvSpPr/>
      </dsp:nvSpPr>
      <dsp:spPr>
        <a:xfrm>
          <a:off x="2755" y="602597"/>
          <a:ext cx="2185777" cy="1311466"/>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Le magasin souhaite un site web diviser en 6 parties :</a:t>
          </a:r>
          <a:endParaRPr lang="en-US" sz="1100" kern="1200" dirty="0"/>
        </a:p>
      </dsp:txBody>
      <dsp:txXfrm>
        <a:off x="2755" y="602597"/>
        <a:ext cx="2185777" cy="1311466"/>
      </dsp:txXfrm>
    </dsp:sp>
    <dsp:sp modelId="{50552435-36E4-4676-87E5-7153E15E36D7}">
      <dsp:nvSpPr>
        <dsp:cNvPr id="0" name=""/>
        <dsp:cNvSpPr/>
      </dsp:nvSpPr>
      <dsp:spPr>
        <a:xfrm>
          <a:off x="2407110" y="602597"/>
          <a:ext cx="2185777" cy="1311466"/>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Une partie accueil qui inclue une barre de navigation un </a:t>
          </a:r>
          <a:r>
            <a:rPr lang="fr-FR" sz="1100" kern="1200" dirty="0" err="1"/>
            <a:t>slider</a:t>
          </a:r>
          <a:r>
            <a:rPr lang="fr-FR" sz="1100" kern="1200" dirty="0"/>
            <a:t> ,</a:t>
          </a:r>
          <a:r>
            <a:rPr lang="fr-FR" sz="1100" b="0" i="0" u="none" kern="1200" dirty="0"/>
            <a:t> un texte </a:t>
          </a:r>
          <a:r>
            <a:rPr lang="fr-FR" sz="1100" b="0" i="0" u="none" kern="1200" dirty="0" err="1"/>
            <a:t>defilant</a:t>
          </a:r>
          <a:r>
            <a:rPr lang="fr-FR" sz="1100" b="0" i="0" u="none" kern="1200" dirty="0"/>
            <a:t>.</a:t>
          </a:r>
        </a:p>
        <a:p>
          <a:pPr marL="0" lvl="0" indent="0" algn="ctr" defTabSz="488950">
            <a:lnSpc>
              <a:spcPct val="90000"/>
            </a:lnSpc>
            <a:spcBef>
              <a:spcPct val="0"/>
            </a:spcBef>
            <a:spcAft>
              <a:spcPct val="35000"/>
            </a:spcAft>
            <a:buNone/>
          </a:pPr>
          <a:r>
            <a:rPr lang="fr-FR" sz="1100" b="0" i="0" u="none" kern="1200" dirty="0" err="1"/>
            <a:t>banniere</a:t>
          </a:r>
          <a:r>
            <a:rPr lang="fr-FR" sz="1100" b="0" i="0" u="none" kern="1200" dirty="0"/>
            <a:t> nos inspirations , nos services et un </a:t>
          </a:r>
          <a:r>
            <a:rPr lang="fr-FR" sz="1100" b="0" i="0" u="none" kern="1200" dirty="0" err="1"/>
            <a:t>footer</a:t>
          </a:r>
          <a:r>
            <a:rPr lang="fr-FR" sz="1100" b="0" i="0" u="none" kern="1200" dirty="0"/>
            <a:t> et sans oublier un </a:t>
          </a:r>
          <a:r>
            <a:rPr lang="fr-FR" sz="1100" b="0" i="0" u="none" kern="1200" dirty="0" err="1"/>
            <a:t>loading</a:t>
          </a:r>
          <a:endParaRPr lang="en-US" sz="1100" kern="1200" dirty="0"/>
        </a:p>
      </dsp:txBody>
      <dsp:txXfrm>
        <a:off x="2407110" y="602597"/>
        <a:ext cx="2185777" cy="1311466"/>
      </dsp:txXfrm>
    </dsp:sp>
    <dsp:sp modelId="{ECE445D9-D99A-44B4-BB0D-FE1230BFA11D}">
      <dsp:nvSpPr>
        <dsp:cNvPr id="0" name=""/>
        <dsp:cNvSpPr/>
      </dsp:nvSpPr>
      <dsp:spPr>
        <a:xfrm>
          <a:off x="4811464" y="602597"/>
          <a:ext cx="2185777" cy="1311466"/>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Une partie inspiration qui inclue une galerie d’image avec un zoom. Un </a:t>
          </a:r>
          <a:r>
            <a:rPr lang="fr-FR" sz="1100" kern="1200" dirty="0" err="1"/>
            <a:t>slider</a:t>
          </a:r>
          <a:r>
            <a:rPr lang="fr-FR" sz="1100" kern="1200" dirty="0"/>
            <a:t> de 3 slides.</a:t>
          </a:r>
          <a:endParaRPr lang="en-US" sz="1100" kern="1200" dirty="0"/>
        </a:p>
      </dsp:txBody>
      <dsp:txXfrm>
        <a:off x="4811464" y="602597"/>
        <a:ext cx="2185777" cy="1311466"/>
      </dsp:txXfrm>
    </dsp:sp>
    <dsp:sp modelId="{98EDB64C-CED7-42DA-937B-588EB97B96FB}">
      <dsp:nvSpPr>
        <dsp:cNvPr id="0" name=""/>
        <dsp:cNvSpPr/>
      </dsp:nvSpPr>
      <dsp:spPr>
        <a:xfrm>
          <a:off x="7215819" y="602597"/>
          <a:ext cx="2185777" cy="1311466"/>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Une partie produit qui inclue une liste des produits sélectionnés, une section de résumé en zoom et un filtre de recherche.</a:t>
          </a:r>
          <a:endParaRPr lang="en-US" sz="1100" kern="1200" dirty="0"/>
        </a:p>
      </dsp:txBody>
      <dsp:txXfrm>
        <a:off x="7215819" y="602597"/>
        <a:ext cx="2185777" cy="1311466"/>
      </dsp:txXfrm>
    </dsp:sp>
    <dsp:sp modelId="{BCD7BC55-3B49-4C8F-9BE0-627E85332B5F}">
      <dsp:nvSpPr>
        <dsp:cNvPr id="0" name=""/>
        <dsp:cNvSpPr/>
      </dsp:nvSpPr>
      <dsp:spPr>
        <a:xfrm>
          <a:off x="1204932" y="2132641"/>
          <a:ext cx="2185777" cy="1311466"/>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Une partie contact qui inclue une </a:t>
          </a:r>
          <a:r>
            <a:rPr lang="fr-FR" sz="1100" b="0" i="0" u="none" kern="1200" dirty="0"/>
            <a:t>bannière image et le formulaire de contact (regex) </a:t>
          </a:r>
          <a:r>
            <a:rPr lang="fr-FR" sz="1100" kern="1200" dirty="0"/>
            <a:t> Et une </a:t>
          </a:r>
          <a:r>
            <a:rPr lang="fr-FR" sz="1100" kern="1200" dirty="0" err="1"/>
            <a:t>map</a:t>
          </a:r>
          <a:r>
            <a:rPr lang="fr-FR" sz="1100" kern="1200" dirty="0"/>
            <a:t> avec </a:t>
          </a:r>
          <a:r>
            <a:rPr lang="fr-FR" sz="1100" kern="1200" dirty="0" err="1"/>
            <a:t>numero</a:t>
          </a:r>
          <a:r>
            <a:rPr lang="fr-FR" sz="1100" kern="1200" dirty="0"/>
            <a:t> et adresse. </a:t>
          </a:r>
          <a:endParaRPr lang="en-US" sz="1100" kern="1200" dirty="0"/>
        </a:p>
      </dsp:txBody>
      <dsp:txXfrm>
        <a:off x="1204932" y="2132641"/>
        <a:ext cx="2185777" cy="1311466"/>
      </dsp:txXfrm>
    </dsp:sp>
    <dsp:sp modelId="{CA369614-34A7-4D81-B8B9-0EE495277E0D}">
      <dsp:nvSpPr>
        <dsp:cNvPr id="0" name=""/>
        <dsp:cNvSpPr/>
      </dsp:nvSpPr>
      <dsp:spPr>
        <a:xfrm>
          <a:off x="3609287" y="2132641"/>
          <a:ext cx="2185777" cy="1311466"/>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Une partie service qui  inclue un </a:t>
          </a:r>
          <a:r>
            <a:rPr lang="fr-FR" sz="1100" kern="1200" dirty="0" err="1"/>
            <a:t>tabs</a:t>
          </a:r>
          <a:r>
            <a:rPr lang="fr-FR" sz="1100" kern="1200" dirty="0"/>
            <a:t> de 2 sections:</a:t>
          </a:r>
          <a:r>
            <a:rPr lang="fr-FR" sz="1100" b="0" i="0" u="none" kern="1200" dirty="0"/>
            <a:t> nos services de livraisons , nos modes de paiement et aussi un </a:t>
          </a:r>
          <a:r>
            <a:rPr lang="fr-FR" sz="1100" b="0" i="0" u="none" kern="1200" dirty="0" err="1"/>
            <a:t>slider</a:t>
          </a:r>
          <a:r>
            <a:rPr lang="fr-FR" sz="1100" b="0" i="0" u="none" kern="1200" dirty="0"/>
            <a:t> de 2 photos.</a:t>
          </a:r>
          <a:endParaRPr lang="en-US" sz="1100" kern="1200" dirty="0"/>
        </a:p>
      </dsp:txBody>
      <dsp:txXfrm>
        <a:off x="3609287" y="2132641"/>
        <a:ext cx="2185777" cy="1311466"/>
      </dsp:txXfrm>
    </dsp:sp>
    <dsp:sp modelId="{2BC2F128-EAB0-451D-8E75-F174387C3A50}">
      <dsp:nvSpPr>
        <dsp:cNvPr id="0" name=""/>
        <dsp:cNvSpPr/>
      </dsp:nvSpPr>
      <dsp:spPr>
        <a:xfrm>
          <a:off x="6013642" y="2132641"/>
          <a:ext cx="2185777" cy="1311466"/>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Une partie panier qui inclue un formulaire de paiement avec des options de paiement et un résumé de la commande.  </a:t>
          </a:r>
          <a:endParaRPr lang="en-US" sz="1100" kern="1200" dirty="0"/>
        </a:p>
      </dsp:txBody>
      <dsp:txXfrm>
        <a:off x="6013642" y="2132641"/>
        <a:ext cx="2185777" cy="13114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440A49-6E7A-484A-95BA-A35B7894EA77}">
      <dsp:nvSpPr>
        <dsp:cNvPr id="0" name=""/>
        <dsp:cNvSpPr/>
      </dsp:nvSpPr>
      <dsp:spPr>
        <a:xfrm>
          <a:off x="0" y="495"/>
          <a:ext cx="9404352" cy="11586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F786AA-19B8-4BB1-9203-A7AEDC7FFE98}">
      <dsp:nvSpPr>
        <dsp:cNvPr id="0" name=""/>
        <dsp:cNvSpPr/>
      </dsp:nvSpPr>
      <dsp:spPr>
        <a:xfrm>
          <a:off x="350506" y="261202"/>
          <a:ext cx="637284" cy="6372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ACA46B-99A2-43A8-8024-1281F0DBC096}">
      <dsp:nvSpPr>
        <dsp:cNvPr id="0" name=""/>
        <dsp:cNvSpPr/>
      </dsp:nvSpPr>
      <dsp:spPr>
        <a:xfrm>
          <a:off x="1338296" y="495"/>
          <a:ext cx="8066055" cy="115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29" tIns="122629" rIns="122629" bIns="122629" numCol="1" spcCol="1270" anchor="ctr" anchorCtr="0">
          <a:noAutofit/>
        </a:bodyPr>
        <a:lstStyle/>
        <a:p>
          <a:pPr marL="0" lvl="0" indent="0" algn="l" defTabSz="622300">
            <a:lnSpc>
              <a:spcPct val="100000"/>
            </a:lnSpc>
            <a:spcBef>
              <a:spcPct val="0"/>
            </a:spcBef>
            <a:spcAft>
              <a:spcPct val="35000"/>
            </a:spcAft>
            <a:buNone/>
          </a:pPr>
          <a:r>
            <a:rPr lang="fr-FR" sz="1400" kern="1200"/>
            <a:t>Le site doit être codé en HTML et CSS ainsi que du JavaScript.</a:t>
          </a:r>
          <a:endParaRPr lang="en-US" sz="1400" kern="1200" dirty="0"/>
        </a:p>
      </dsp:txBody>
      <dsp:txXfrm>
        <a:off x="1338296" y="495"/>
        <a:ext cx="8066055" cy="1158698"/>
      </dsp:txXfrm>
    </dsp:sp>
    <dsp:sp modelId="{5B854C8B-6A31-4789-ACF4-2C9CF4AA65EE}">
      <dsp:nvSpPr>
        <dsp:cNvPr id="0" name=""/>
        <dsp:cNvSpPr/>
      </dsp:nvSpPr>
      <dsp:spPr>
        <a:xfrm>
          <a:off x="0" y="1448867"/>
          <a:ext cx="9404352" cy="11586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54B3F3-D3D8-4BA6-920F-91A53CAAA7C3}">
      <dsp:nvSpPr>
        <dsp:cNvPr id="0" name=""/>
        <dsp:cNvSpPr/>
      </dsp:nvSpPr>
      <dsp:spPr>
        <a:xfrm>
          <a:off x="350506" y="1709574"/>
          <a:ext cx="637284" cy="6372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9FD337-5B38-4883-9EFB-12E07D9A423A}">
      <dsp:nvSpPr>
        <dsp:cNvPr id="0" name=""/>
        <dsp:cNvSpPr/>
      </dsp:nvSpPr>
      <dsp:spPr>
        <a:xfrm>
          <a:off x="1338296" y="1448867"/>
          <a:ext cx="8066055" cy="115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29" tIns="122629" rIns="122629" bIns="122629" numCol="1" spcCol="1270" anchor="ctr" anchorCtr="0">
          <a:noAutofit/>
        </a:bodyPr>
        <a:lstStyle/>
        <a:p>
          <a:pPr marL="0" lvl="0" indent="0" algn="l" defTabSz="622300">
            <a:lnSpc>
              <a:spcPct val="100000"/>
            </a:lnSpc>
            <a:spcBef>
              <a:spcPct val="0"/>
            </a:spcBef>
            <a:spcAft>
              <a:spcPct val="35000"/>
            </a:spcAft>
            <a:buNone/>
          </a:pPr>
          <a:r>
            <a:rPr lang="fr-FR" sz="1400" kern="1200" dirty="0"/>
            <a:t>Le site se doit d’avoir ces</a:t>
          </a:r>
          <a:r>
            <a:rPr lang="fr-FR" sz="1400" u="none" kern="1200" dirty="0"/>
            <a:t> </a:t>
          </a:r>
          <a:r>
            <a:rPr lang="fr-FR" sz="1400" b="0" i="0" u="none" kern="1200" dirty="0"/>
            <a:t>Fonctionnalités en JavaScript :</a:t>
          </a:r>
          <a:endParaRPr lang="fr-FR" sz="1400" b="1" u="none" kern="1200" dirty="0"/>
        </a:p>
        <a:p>
          <a:pPr marL="0" lvl="0" indent="0" algn="l" defTabSz="622300">
            <a:lnSpc>
              <a:spcPct val="100000"/>
            </a:lnSpc>
            <a:spcBef>
              <a:spcPct val="0"/>
            </a:spcBef>
            <a:spcAft>
              <a:spcPct val="35000"/>
            </a:spcAft>
            <a:buNone/>
          </a:pPr>
          <a:r>
            <a:rPr lang="fr-FR" sz="1400" b="0" i="0" u="none" kern="1200" dirty="0"/>
            <a:t>le filtre (page produit), les images en plein écran (page produit et page nos inspirations)</a:t>
          </a:r>
        </a:p>
        <a:p>
          <a:pPr marL="0" lvl="0" indent="0" algn="l" defTabSz="622300">
            <a:lnSpc>
              <a:spcPct val="100000"/>
            </a:lnSpc>
            <a:spcBef>
              <a:spcPct val="0"/>
            </a:spcBef>
            <a:spcAft>
              <a:spcPct val="35000"/>
            </a:spcAft>
            <a:buNone/>
          </a:pPr>
          <a:r>
            <a:rPr lang="fr-FR" sz="1400" b="0" i="0" u="none" kern="1200" dirty="0"/>
            <a:t>Le texte défilant, la page </a:t>
          </a:r>
          <a:r>
            <a:rPr lang="fr-FR" sz="1400" b="0" i="0" u="none" kern="1200" dirty="0" err="1"/>
            <a:t>loading</a:t>
          </a:r>
          <a:r>
            <a:rPr lang="fr-FR" sz="1400" b="0" i="0" u="none" kern="1200" dirty="0"/>
            <a:t>, le </a:t>
          </a:r>
          <a:r>
            <a:rPr lang="fr-FR" sz="1400" b="0" i="0" u="none" kern="1200" dirty="0" err="1"/>
            <a:t>tabs</a:t>
          </a:r>
          <a:r>
            <a:rPr lang="fr-FR" sz="1400" b="0" i="0" u="none" kern="1200" dirty="0"/>
            <a:t> (page services), les </a:t>
          </a:r>
          <a:r>
            <a:rPr lang="fr-FR" sz="1400" b="0" i="0" u="none" kern="1200" dirty="0" err="1"/>
            <a:t>sliders</a:t>
          </a:r>
          <a:r>
            <a:rPr lang="fr-FR" sz="1400" b="0" i="0" u="none" kern="1200" dirty="0"/>
            <a:t>.</a:t>
          </a:r>
          <a:endParaRPr lang="en-US" sz="1400" kern="1200" dirty="0"/>
        </a:p>
      </dsp:txBody>
      <dsp:txXfrm>
        <a:off x="1338296" y="1448867"/>
        <a:ext cx="8066055" cy="1158698"/>
      </dsp:txXfrm>
    </dsp:sp>
    <dsp:sp modelId="{44F7E55B-26DC-40B9-9420-17D6E6A49D33}">
      <dsp:nvSpPr>
        <dsp:cNvPr id="0" name=""/>
        <dsp:cNvSpPr/>
      </dsp:nvSpPr>
      <dsp:spPr>
        <a:xfrm>
          <a:off x="0" y="2897240"/>
          <a:ext cx="9404352" cy="11586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C45381-A61E-4CAC-BF8F-6F23D5A94B16}">
      <dsp:nvSpPr>
        <dsp:cNvPr id="0" name=""/>
        <dsp:cNvSpPr/>
      </dsp:nvSpPr>
      <dsp:spPr>
        <a:xfrm>
          <a:off x="350506" y="3157947"/>
          <a:ext cx="637284" cy="6372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DC7B11A-F72B-4D4B-B084-D64A06B05913}">
      <dsp:nvSpPr>
        <dsp:cNvPr id="0" name=""/>
        <dsp:cNvSpPr/>
      </dsp:nvSpPr>
      <dsp:spPr>
        <a:xfrm>
          <a:off x="1338296" y="2897240"/>
          <a:ext cx="8066055" cy="115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29" tIns="122629" rIns="122629" bIns="122629" numCol="1" spcCol="1270" anchor="ctr" anchorCtr="0">
          <a:noAutofit/>
        </a:bodyPr>
        <a:lstStyle/>
        <a:p>
          <a:pPr marL="0" lvl="0" indent="0" algn="l" defTabSz="622300">
            <a:lnSpc>
              <a:spcPct val="100000"/>
            </a:lnSpc>
            <a:spcBef>
              <a:spcPct val="0"/>
            </a:spcBef>
            <a:spcAft>
              <a:spcPct val="35000"/>
            </a:spcAft>
            <a:buNone/>
          </a:pPr>
          <a:r>
            <a:rPr lang="fr-FR" sz="1400" kern="1200"/>
            <a:t>La mission a été donnée le 30 mai et doit être terminée d’ici le 14 juin.</a:t>
          </a:r>
          <a:endParaRPr lang="en-US" sz="1400" kern="1200" dirty="0"/>
        </a:p>
      </dsp:txBody>
      <dsp:txXfrm>
        <a:off x="1338296" y="2897240"/>
        <a:ext cx="8066055" cy="11586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DD7C3-A50A-42D6-8ECE-FCABF7A8F4CE}">
      <dsp:nvSpPr>
        <dsp:cNvPr id="0" name=""/>
        <dsp:cNvSpPr/>
      </dsp:nvSpPr>
      <dsp:spPr>
        <a:xfrm>
          <a:off x="463950" y="553959"/>
          <a:ext cx="1372500" cy="13725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54CDB5-98D2-4733-BD4C-A050E8CDD285}">
      <dsp:nvSpPr>
        <dsp:cNvPr id="0" name=""/>
        <dsp:cNvSpPr/>
      </dsp:nvSpPr>
      <dsp:spPr>
        <a:xfrm>
          <a:off x="756450" y="846459"/>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21CF4F-679F-483A-BAA8-3BBE3B98A234}">
      <dsp:nvSpPr>
        <dsp:cNvPr id="0" name=""/>
        <dsp:cNvSpPr/>
      </dsp:nvSpPr>
      <dsp:spPr>
        <a:xfrm>
          <a:off x="25200" y="2353959"/>
          <a:ext cx="22500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fr-FR" sz="1100" b="0" i="0" kern="1200"/>
            <a:t>HTML= Hyper Text Markup Language permet de créer et de représenter le contenu d’une page web et sa structure,</a:t>
          </a:r>
          <a:endParaRPr lang="en-US" sz="1100" kern="1200"/>
        </a:p>
      </dsp:txBody>
      <dsp:txXfrm>
        <a:off x="25200" y="2353959"/>
        <a:ext cx="2250000" cy="877500"/>
      </dsp:txXfrm>
    </dsp:sp>
    <dsp:sp modelId="{E6198DE4-45D6-47BF-A161-62811EAE16EC}">
      <dsp:nvSpPr>
        <dsp:cNvPr id="0" name=""/>
        <dsp:cNvSpPr/>
      </dsp:nvSpPr>
      <dsp:spPr>
        <a:xfrm>
          <a:off x="3107700" y="553959"/>
          <a:ext cx="1372500" cy="13725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CB4F6E-D10A-4E20-8890-9DD7950F7ED9}">
      <dsp:nvSpPr>
        <dsp:cNvPr id="0" name=""/>
        <dsp:cNvSpPr/>
      </dsp:nvSpPr>
      <dsp:spPr>
        <a:xfrm>
          <a:off x="3400200" y="846459"/>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952190-E53C-434A-A07B-C70E2F57F93E}">
      <dsp:nvSpPr>
        <dsp:cNvPr id="0" name=""/>
        <dsp:cNvSpPr/>
      </dsp:nvSpPr>
      <dsp:spPr>
        <a:xfrm>
          <a:off x="2668950" y="2353959"/>
          <a:ext cx="22500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fr-FR" sz="1100" b="0" i="0" kern="1200"/>
            <a:t>Utilisation de Visual Studio Code</a:t>
          </a:r>
          <a:endParaRPr lang="en-US" sz="1100" kern="1200"/>
        </a:p>
      </dsp:txBody>
      <dsp:txXfrm>
        <a:off x="2668950" y="2353959"/>
        <a:ext cx="2250000" cy="877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D1C31-9032-4B24-B562-6D6D5A825DA3}">
      <dsp:nvSpPr>
        <dsp:cNvPr id="0" name=""/>
        <dsp:cNvSpPr/>
      </dsp:nvSpPr>
      <dsp:spPr>
        <a:xfrm>
          <a:off x="0" y="51484"/>
          <a:ext cx="5122606" cy="815490"/>
        </a:xfrm>
        <a:prstGeom prst="roundRect">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Point </a:t>
          </a:r>
          <a:r>
            <a:rPr lang="en-US" sz="3400" kern="1200" dirty="0" err="1"/>
            <a:t>positif</a:t>
          </a:r>
          <a:r>
            <a:rPr lang="en-US" sz="3400" kern="1200" dirty="0"/>
            <a:t> :</a:t>
          </a:r>
        </a:p>
      </dsp:txBody>
      <dsp:txXfrm>
        <a:off x="39809" y="91293"/>
        <a:ext cx="5042988" cy="735872"/>
      </dsp:txXfrm>
    </dsp:sp>
    <dsp:sp modelId="{41DAA644-904C-4182-B1E8-AC6D0EEBEC8B}">
      <dsp:nvSpPr>
        <dsp:cNvPr id="0" name=""/>
        <dsp:cNvSpPr/>
      </dsp:nvSpPr>
      <dsp:spPr>
        <a:xfrm>
          <a:off x="0" y="964894"/>
          <a:ext cx="5122606" cy="815490"/>
        </a:xfrm>
        <a:prstGeom prst="roundRect">
          <a:avLst/>
        </a:prstGeom>
        <a:solidFill>
          <a:schemeClr val="accent3">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HTML , CSS </a:t>
          </a:r>
        </a:p>
      </dsp:txBody>
      <dsp:txXfrm>
        <a:off x="39809" y="1004703"/>
        <a:ext cx="5042988" cy="735872"/>
      </dsp:txXfrm>
    </dsp:sp>
    <dsp:sp modelId="{AE7CFABD-D7AC-4BFB-935D-A0E0D07A56C9}">
      <dsp:nvSpPr>
        <dsp:cNvPr id="0" name=""/>
        <dsp:cNvSpPr/>
      </dsp:nvSpPr>
      <dsp:spPr>
        <a:xfrm>
          <a:off x="0" y="1878304"/>
          <a:ext cx="5122606" cy="815490"/>
        </a:xfrm>
        <a:prstGeom prst="roundRect">
          <a:avLst/>
        </a:prstGeom>
        <a:solidFill>
          <a:schemeClr val="accent4">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Point </a:t>
          </a:r>
          <a:r>
            <a:rPr lang="en-US" sz="3400" kern="1200" dirty="0" err="1"/>
            <a:t>negatif</a:t>
          </a:r>
          <a:r>
            <a:rPr lang="en-US" sz="3400" kern="1200" dirty="0"/>
            <a:t> :</a:t>
          </a:r>
        </a:p>
      </dsp:txBody>
      <dsp:txXfrm>
        <a:off x="39809" y="1918113"/>
        <a:ext cx="5042988" cy="735872"/>
      </dsp:txXfrm>
    </dsp:sp>
    <dsp:sp modelId="{FB9EFA22-3C07-440A-8EF8-28AB752EDCAC}">
      <dsp:nvSpPr>
        <dsp:cNvPr id="0" name=""/>
        <dsp:cNvSpPr/>
      </dsp:nvSpPr>
      <dsp:spPr>
        <a:xfrm>
          <a:off x="0" y="2791714"/>
          <a:ext cx="5122606" cy="815490"/>
        </a:xfrm>
        <a:prstGeom prst="roundRect">
          <a:avLst/>
        </a:prstGeom>
        <a:solidFill>
          <a:schemeClr val="accent5">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err="1"/>
            <a:t>Javascript</a:t>
          </a:r>
          <a:r>
            <a:rPr lang="en-US" sz="3400" kern="1200" dirty="0"/>
            <a:t> a </a:t>
          </a:r>
          <a:r>
            <a:rPr lang="en-US" sz="3400" kern="1200" dirty="0" err="1"/>
            <a:t>ameliorer</a:t>
          </a:r>
          <a:endParaRPr lang="en-US" sz="3400" kern="1200" dirty="0"/>
        </a:p>
      </dsp:txBody>
      <dsp:txXfrm>
        <a:off x="39809" y="2831523"/>
        <a:ext cx="5042988" cy="735872"/>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45E06B-3201-40CB-9CDF-BDF80C9B6316}" type="datetimeFigureOut">
              <a:rPr lang="fr-FR" smtClean="0"/>
              <a:t>19/06/2023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9ABD6E-D217-472A-A184-47E29A85B8DC}" type="slidenum">
              <a:rPr lang="fr-FR" smtClean="0"/>
              <a:t>‹N°›</a:t>
            </a:fld>
            <a:endParaRPr lang="fr-FR"/>
          </a:p>
        </p:txBody>
      </p:sp>
    </p:spTree>
    <p:extLst>
      <p:ext uri="{BB962C8B-B14F-4D97-AF65-F5344CB8AC3E}">
        <p14:creationId xmlns:p14="http://schemas.microsoft.com/office/powerpoint/2010/main" val="2170746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DF8CD19-430D-4C2A-A70E-407536C8AF90}" type="slidenum">
              <a:rPr lang="fr-FR" smtClean="0"/>
              <a:t>1</a:t>
            </a:fld>
            <a:endParaRPr lang="fr-FR"/>
          </a:p>
        </p:txBody>
      </p:sp>
    </p:spTree>
    <p:extLst>
      <p:ext uri="{BB962C8B-B14F-4D97-AF65-F5344CB8AC3E}">
        <p14:creationId xmlns:p14="http://schemas.microsoft.com/office/powerpoint/2010/main" val="11741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DF8CD19-430D-4C2A-A70E-407536C8AF90}" type="slidenum">
              <a:rPr lang="fr-FR" smtClean="0"/>
              <a:t>3</a:t>
            </a:fld>
            <a:endParaRPr lang="fr-FR"/>
          </a:p>
        </p:txBody>
      </p:sp>
    </p:spTree>
    <p:extLst>
      <p:ext uri="{BB962C8B-B14F-4D97-AF65-F5344CB8AC3E}">
        <p14:creationId xmlns:p14="http://schemas.microsoft.com/office/powerpoint/2010/main" val="890620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DF8CD19-430D-4C2A-A70E-407536C8AF90}" type="slidenum">
              <a:rPr lang="fr-FR" smtClean="0"/>
              <a:t>5</a:t>
            </a:fld>
            <a:endParaRPr lang="fr-FR"/>
          </a:p>
        </p:txBody>
      </p:sp>
    </p:spTree>
    <p:extLst>
      <p:ext uri="{BB962C8B-B14F-4D97-AF65-F5344CB8AC3E}">
        <p14:creationId xmlns:p14="http://schemas.microsoft.com/office/powerpoint/2010/main" val="3025122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957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7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36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078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1d9017b4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1d9017b4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347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g13853d2984d_8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8" name="Google Shape;2028;g13853d2984d_8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D0FFB14-C437-4D42-9BCD-D7F9EC97CF3A}" type="datetimeFigureOut">
              <a:rPr lang="fr-FR" smtClean="0"/>
              <a:t>19/06/2023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3785575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D0FFB14-C437-4D42-9BCD-D7F9EC97CF3A}" type="datetimeFigureOut">
              <a:rPr lang="fr-FR" smtClean="0"/>
              <a:t>19/06/2023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16840108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D0FFB14-C437-4D42-9BCD-D7F9EC97CF3A}" type="datetimeFigureOut">
              <a:rPr lang="fr-FR" smtClean="0"/>
              <a:t>14/06/2023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1684010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6/19/2023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744621791"/>
      </p:ext>
    </p:extLst>
  </p:cSld>
  <p:clrMapOvr>
    <a:masterClrMapping/>
  </p:clrMapOvr>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D0FFB14-C437-4D42-9BCD-D7F9EC97CF3A}" type="datetimeFigureOut">
              <a:rPr lang="fr-FR" smtClean="0"/>
              <a:t>14/06/2023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378557582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74462179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AAD347D-5ACD-4C99-B74B-A9C85AD731AF}" type="datetimeFigureOut">
              <a:rPr lang="en-US" smtClean="0"/>
              <a:t>6/19/2023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20022872"/>
      </p:ext>
    </p:extLst>
  </p:cSld>
  <p:clrMapOvr>
    <a:masterClrMapping/>
  </p:clrMapOvr>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AAD347D-5ACD-4C99-B74B-A9C85AD731AF}" type="datetimeFigureOut">
              <a:rPr lang="en-US" smtClean="0"/>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2002287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D0FFB14-C437-4D42-9BCD-D7F9EC97CF3A}" type="datetimeFigureOut">
              <a:rPr lang="fr-FR" smtClean="0"/>
              <a:t>19/06/2023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354863068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D0FFB14-C437-4D42-9BCD-D7F9EC97CF3A}" type="datetimeFigureOut">
              <a:rPr lang="fr-FR" smtClean="0"/>
              <a:t>14/06/2023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3548630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6/19/2023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925774440"/>
      </p:ext>
    </p:extLst>
  </p:cSld>
  <p:clrMapOvr>
    <a:masterClrMapping/>
  </p:clrMapOvr>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92577444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6/19/2023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975373009"/>
      </p:ext>
    </p:extLst>
  </p:cSld>
  <p:clrMapOvr>
    <a:masterClrMapping/>
  </p:clrMapOvr>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97537300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D0FFB14-C437-4D42-9BCD-D7F9EC97CF3A}" type="datetimeFigureOut">
              <a:rPr lang="fr-FR" smtClean="0"/>
              <a:t>19/06/2023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424664159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D0FFB14-C437-4D42-9BCD-D7F9EC97CF3A}" type="datetimeFigureOut">
              <a:rPr lang="fr-FR" smtClean="0"/>
              <a:t>14/06/2023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4246641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D0FFB14-C437-4D42-9BCD-D7F9EC97CF3A}" type="datetimeFigureOut">
              <a:rPr lang="fr-FR" smtClean="0"/>
              <a:t>19/06/2023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167899609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D0FFB14-C437-4D42-9BCD-D7F9EC97CF3A}" type="datetimeFigureOut">
              <a:rPr lang="fr-FR" smtClean="0"/>
              <a:t>14/06/2023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1678996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2"/>
        </a:solidFill>
        <a:effectLst/>
      </p:bgPr>
    </p:bg>
    <p:spTree>
      <p:nvGrpSpPr>
        <p:cNvPr id="1" name="Shape 350"/>
        <p:cNvGrpSpPr/>
        <p:nvPr/>
      </p:nvGrpSpPr>
      <p:grpSpPr>
        <a:xfrm>
          <a:off x="0" y="0"/>
          <a:ext cx="0" cy="0"/>
          <a:chOff x="0" y="0"/>
          <a:chExt cx="0" cy="0"/>
        </a:xfrm>
      </p:grpSpPr>
      <p:grpSp>
        <p:nvGrpSpPr>
          <p:cNvPr id="351" name="Google Shape;351;p8"/>
          <p:cNvGrpSpPr/>
          <p:nvPr/>
        </p:nvGrpSpPr>
        <p:grpSpPr>
          <a:xfrm rot="816243">
            <a:off x="10513350" y="780094"/>
            <a:ext cx="832295" cy="2692977"/>
            <a:chOff x="6505688" y="3123675"/>
            <a:chExt cx="624250" cy="2019825"/>
          </a:xfrm>
        </p:grpSpPr>
        <p:sp>
          <p:nvSpPr>
            <p:cNvPr id="352" name="Google Shape;352;p8"/>
            <p:cNvSpPr/>
            <p:nvPr/>
          </p:nvSpPr>
          <p:spPr>
            <a:xfrm>
              <a:off x="6666113" y="3575400"/>
              <a:ext cx="322850" cy="555300"/>
            </a:xfrm>
            <a:custGeom>
              <a:avLst/>
              <a:gdLst/>
              <a:ahLst/>
              <a:cxnLst/>
              <a:rect l="l" t="t" r="r" b="b"/>
              <a:pathLst>
                <a:path w="12914" h="22212" extrusionOk="0">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8"/>
            <p:cNvSpPr/>
            <p:nvPr/>
          </p:nvSpPr>
          <p:spPr>
            <a:xfrm>
              <a:off x="6668613" y="3230325"/>
              <a:ext cx="58900" cy="480150"/>
            </a:xfrm>
            <a:custGeom>
              <a:avLst/>
              <a:gdLst/>
              <a:ahLst/>
              <a:cxnLst/>
              <a:rect l="l" t="t" r="r" b="b"/>
              <a:pathLst>
                <a:path w="2356" h="19206" extrusionOk="0">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8"/>
            <p:cNvSpPr/>
            <p:nvPr/>
          </p:nvSpPr>
          <p:spPr>
            <a:xfrm>
              <a:off x="6845513" y="3147925"/>
              <a:ext cx="58875" cy="480150"/>
            </a:xfrm>
            <a:custGeom>
              <a:avLst/>
              <a:gdLst/>
              <a:ahLst/>
              <a:cxnLst/>
              <a:rect l="l" t="t" r="r" b="b"/>
              <a:pathLst>
                <a:path w="2355" h="19206" extrusionOk="0">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8"/>
            <p:cNvSpPr/>
            <p:nvPr/>
          </p:nvSpPr>
          <p:spPr>
            <a:xfrm>
              <a:off x="6929863" y="3303225"/>
              <a:ext cx="58925" cy="480125"/>
            </a:xfrm>
            <a:custGeom>
              <a:avLst/>
              <a:gdLst/>
              <a:ahLst/>
              <a:cxnLst/>
              <a:rect l="l" t="t" r="r" b="b"/>
              <a:pathLst>
                <a:path w="2357" h="19205" extrusionOk="0">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8"/>
            <p:cNvSpPr/>
            <p:nvPr/>
          </p:nvSpPr>
          <p:spPr>
            <a:xfrm>
              <a:off x="6756588" y="3123675"/>
              <a:ext cx="58900" cy="480150"/>
            </a:xfrm>
            <a:custGeom>
              <a:avLst/>
              <a:gdLst/>
              <a:ahLst/>
              <a:cxnLst/>
              <a:rect l="l" t="t" r="r" b="b"/>
              <a:pathLst>
                <a:path w="2356" h="19206" extrusionOk="0">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8"/>
            <p:cNvSpPr/>
            <p:nvPr/>
          </p:nvSpPr>
          <p:spPr>
            <a:xfrm>
              <a:off x="6906838" y="3509750"/>
              <a:ext cx="223100" cy="595575"/>
            </a:xfrm>
            <a:custGeom>
              <a:avLst/>
              <a:gdLst/>
              <a:ahLst/>
              <a:cxnLst/>
              <a:rect l="l" t="t" r="r" b="b"/>
              <a:pathLst>
                <a:path w="8924" h="23823" extrusionOk="0">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6747688" y="3669775"/>
              <a:ext cx="185600" cy="234225"/>
            </a:xfrm>
            <a:custGeom>
              <a:avLst/>
              <a:gdLst/>
              <a:ahLst/>
              <a:cxnLst/>
              <a:rect l="l" t="t" r="r" b="b"/>
              <a:pathLst>
                <a:path w="7424" h="9369" extrusionOk="0">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6505688" y="4325575"/>
              <a:ext cx="268950" cy="748475"/>
            </a:xfrm>
            <a:custGeom>
              <a:avLst/>
              <a:gdLst/>
              <a:ahLst/>
              <a:cxnLst/>
              <a:rect l="l" t="t" r="r" b="b"/>
              <a:pathLst>
                <a:path w="10758" h="29939" extrusionOk="0">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8"/>
            <p:cNvSpPr/>
            <p:nvPr/>
          </p:nvSpPr>
          <p:spPr>
            <a:xfrm>
              <a:off x="6515438" y="4366125"/>
              <a:ext cx="219375" cy="610225"/>
            </a:xfrm>
            <a:custGeom>
              <a:avLst/>
              <a:gdLst/>
              <a:ahLst/>
              <a:cxnLst/>
              <a:rect l="l" t="t" r="r" b="b"/>
              <a:pathLst>
                <a:path w="8775" h="24409" extrusionOk="0">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8"/>
            <p:cNvSpPr/>
            <p:nvPr/>
          </p:nvSpPr>
          <p:spPr>
            <a:xfrm>
              <a:off x="6892288" y="4372700"/>
              <a:ext cx="219950" cy="580550"/>
            </a:xfrm>
            <a:custGeom>
              <a:avLst/>
              <a:gdLst/>
              <a:ahLst/>
              <a:cxnLst/>
              <a:rect l="l" t="t" r="r" b="b"/>
              <a:pathLst>
                <a:path w="8798" h="23222" extrusionOk="0">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6988163" y="4495250"/>
              <a:ext cx="124200" cy="393575"/>
            </a:xfrm>
            <a:custGeom>
              <a:avLst/>
              <a:gdLst/>
              <a:ahLst/>
              <a:cxnLst/>
              <a:rect l="l" t="t" r="r" b="b"/>
              <a:pathLst>
                <a:path w="4968" h="15743" extrusionOk="0">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6814788" y="4120300"/>
              <a:ext cx="20750" cy="883125"/>
            </a:xfrm>
            <a:custGeom>
              <a:avLst/>
              <a:gdLst/>
              <a:ahLst/>
              <a:cxnLst/>
              <a:rect l="l" t="t" r="r" b="b"/>
              <a:pathLst>
                <a:path w="830" h="35325" extrusionOk="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8"/>
            <p:cNvSpPr/>
            <p:nvPr/>
          </p:nvSpPr>
          <p:spPr>
            <a:xfrm>
              <a:off x="6740563" y="4975650"/>
              <a:ext cx="167875" cy="167850"/>
            </a:xfrm>
            <a:custGeom>
              <a:avLst/>
              <a:gdLst/>
              <a:ahLst/>
              <a:cxnLst/>
              <a:rect l="l" t="t" r="r" b="b"/>
              <a:pathLst>
                <a:path w="6715" h="6714" extrusionOk="0">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8"/>
            <p:cNvSpPr/>
            <p:nvPr/>
          </p:nvSpPr>
          <p:spPr>
            <a:xfrm>
              <a:off x="6520438" y="4328650"/>
              <a:ext cx="231925" cy="450350"/>
            </a:xfrm>
            <a:custGeom>
              <a:avLst/>
              <a:gdLst/>
              <a:ahLst/>
              <a:cxnLst/>
              <a:rect l="l" t="t" r="r" b="b"/>
              <a:pathLst>
                <a:path w="9277" h="18014" extrusionOk="0">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6601713" y="4721000"/>
              <a:ext cx="57850" cy="57900"/>
            </a:xfrm>
            <a:custGeom>
              <a:avLst/>
              <a:gdLst/>
              <a:ahLst/>
              <a:cxnLst/>
              <a:rect l="l" t="t" r="r" b="b"/>
              <a:pathLst>
                <a:path w="2314" h="2316" extrusionOk="0">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6676913" y="4483725"/>
              <a:ext cx="57900" cy="57875"/>
            </a:xfrm>
            <a:custGeom>
              <a:avLst/>
              <a:gdLst/>
              <a:ahLst/>
              <a:cxnLst/>
              <a:rect l="l" t="t" r="r" b="b"/>
              <a:pathLst>
                <a:path w="2316" h="2315" extrusionOk="0">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6695088" y="4091975"/>
              <a:ext cx="316850" cy="737175"/>
            </a:xfrm>
            <a:custGeom>
              <a:avLst/>
              <a:gdLst/>
              <a:ahLst/>
              <a:cxnLst/>
              <a:rect l="l" t="t" r="r" b="b"/>
              <a:pathLst>
                <a:path w="12674" h="29487" extrusionOk="0">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6763713" y="4003350"/>
              <a:ext cx="133125" cy="133175"/>
            </a:xfrm>
            <a:custGeom>
              <a:avLst/>
              <a:gdLst/>
              <a:ahLst/>
              <a:cxnLst/>
              <a:rect l="l" t="t" r="r" b="b"/>
              <a:pathLst>
                <a:path w="5325" h="5327" extrusionOk="0">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6781088" y="4796225"/>
              <a:ext cx="92650" cy="92650"/>
            </a:xfrm>
            <a:custGeom>
              <a:avLst/>
              <a:gdLst/>
              <a:ahLst/>
              <a:cxnLst/>
              <a:rect l="l" t="t" r="r" b="b"/>
              <a:pathLst>
                <a:path w="3706" h="3706" extrusionOk="0">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6743388" y="3720400"/>
              <a:ext cx="178275" cy="201975"/>
            </a:xfrm>
            <a:custGeom>
              <a:avLst/>
              <a:gdLst/>
              <a:ahLst/>
              <a:cxnLst/>
              <a:rect l="l" t="t" r="r" b="b"/>
              <a:pathLst>
                <a:path w="7131" h="8079" extrusionOk="0">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6909738" y="3936950"/>
              <a:ext cx="66825" cy="51800"/>
            </a:xfrm>
            <a:custGeom>
              <a:avLst/>
              <a:gdLst/>
              <a:ahLst/>
              <a:cxnLst/>
              <a:rect l="l" t="t" r="r" b="b"/>
              <a:pathLst>
                <a:path w="2673" h="2072" extrusionOk="0">
                  <a:moveTo>
                    <a:pt x="1336" y="0"/>
                  </a:moveTo>
                  <a:cubicBezTo>
                    <a:pt x="3" y="2"/>
                    <a:pt x="0" y="2071"/>
                    <a:pt x="1336" y="2071"/>
                  </a:cubicBezTo>
                  <a:cubicBezTo>
                    <a:pt x="2668" y="2071"/>
                    <a:pt x="2672"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6955413" y="3868875"/>
              <a:ext cx="33350" cy="25925"/>
            </a:xfrm>
            <a:custGeom>
              <a:avLst/>
              <a:gdLst/>
              <a:ahLst/>
              <a:cxnLst/>
              <a:rect l="l" t="t" r="r" b="b"/>
              <a:pathLst>
                <a:path w="1334" h="1037" extrusionOk="0">
                  <a:moveTo>
                    <a:pt x="667" y="1"/>
                  </a:moveTo>
                  <a:cubicBezTo>
                    <a:pt x="0" y="1"/>
                    <a:pt x="0" y="1037"/>
                    <a:pt x="667" y="1037"/>
                  </a:cubicBezTo>
                  <a:cubicBezTo>
                    <a:pt x="1333" y="1037"/>
                    <a:pt x="1333"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6584963" y="4985875"/>
              <a:ext cx="33425" cy="25875"/>
            </a:xfrm>
            <a:custGeom>
              <a:avLst/>
              <a:gdLst/>
              <a:ahLst/>
              <a:cxnLst/>
              <a:rect l="l" t="t" r="r" b="b"/>
              <a:pathLst>
                <a:path w="1337" h="1035" extrusionOk="0">
                  <a:moveTo>
                    <a:pt x="670" y="0"/>
                  </a:moveTo>
                  <a:cubicBezTo>
                    <a:pt x="2" y="0"/>
                    <a:pt x="1" y="1035"/>
                    <a:pt x="670" y="1035"/>
                  </a:cubicBezTo>
                  <a:cubicBezTo>
                    <a:pt x="1337" y="1035"/>
                    <a:pt x="133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6573388" y="4864300"/>
              <a:ext cx="33425" cy="25925"/>
            </a:xfrm>
            <a:custGeom>
              <a:avLst/>
              <a:gdLst/>
              <a:ahLst/>
              <a:cxnLst/>
              <a:rect l="l" t="t" r="r" b="b"/>
              <a:pathLst>
                <a:path w="1337" h="1037" extrusionOk="0">
                  <a:moveTo>
                    <a:pt x="670" y="1"/>
                  </a:moveTo>
                  <a:cubicBezTo>
                    <a:pt x="3" y="1"/>
                    <a:pt x="0" y="1037"/>
                    <a:pt x="670" y="1037"/>
                  </a:cubicBezTo>
                  <a:cubicBezTo>
                    <a:pt x="1336" y="1037"/>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6775988" y="5037950"/>
              <a:ext cx="39150" cy="25900"/>
            </a:xfrm>
            <a:custGeom>
              <a:avLst/>
              <a:gdLst/>
              <a:ahLst/>
              <a:cxnLst/>
              <a:rect l="l" t="t" r="r" b="b"/>
              <a:pathLst>
                <a:path w="1566" h="1036" extrusionOk="0">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6804913" y="4013575"/>
              <a:ext cx="33400" cy="25925"/>
            </a:xfrm>
            <a:custGeom>
              <a:avLst/>
              <a:gdLst/>
              <a:ahLst/>
              <a:cxnLst/>
              <a:rect l="l" t="t" r="r" b="b"/>
              <a:pathLst>
                <a:path w="1336" h="1037" extrusionOk="0">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6961838" y="4776125"/>
              <a:ext cx="66800" cy="51800"/>
            </a:xfrm>
            <a:custGeom>
              <a:avLst/>
              <a:gdLst/>
              <a:ahLst/>
              <a:cxnLst/>
              <a:rect l="l" t="t" r="r" b="b"/>
              <a:pathLst>
                <a:path w="2672" h="2072" extrusionOk="0">
                  <a:moveTo>
                    <a:pt x="1335" y="0"/>
                  </a:moveTo>
                  <a:cubicBezTo>
                    <a:pt x="3" y="0"/>
                    <a:pt x="1" y="2072"/>
                    <a:pt x="1335" y="2072"/>
                  </a:cubicBezTo>
                  <a:cubicBezTo>
                    <a:pt x="2668" y="2072"/>
                    <a:pt x="2671" y="0"/>
                    <a:pt x="1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7013238" y="4690675"/>
              <a:ext cx="33425" cy="25875"/>
            </a:xfrm>
            <a:custGeom>
              <a:avLst/>
              <a:gdLst/>
              <a:ahLst/>
              <a:cxnLst/>
              <a:rect l="l" t="t" r="r" b="b"/>
              <a:pathLst>
                <a:path w="1337" h="1035" extrusionOk="0">
                  <a:moveTo>
                    <a:pt x="670" y="1"/>
                  </a:moveTo>
                  <a:cubicBezTo>
                    <a:pt x="2" y="1"/>
                    <a:pt x="0" y="1035"/>
                    <a:pt x="670" y="1035"/>
                  </a:cubicBezTo>
                  <a:cubicBezTo>
                    <a:pt x="1336" y="1035"/>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0" name="Google Shape;380;p8"/>
          <p:cNvGrpSpPr/>
          <p:nvPr/>
        </p:nvGrpSpPr>
        <p:grpSpPr>
          <a:xfrm>
            <a:off x="1094934" y="3936700"/>
            <a:ext cx="1710967" cy="1644733"/>
            <a:chOff x="1415300" y="3922225"/>
            <a:chExt cx="1283225" cy="1233550"/>
          </a:xfrm>
        </p:grpSpPr>
        <p:sp>
          <p:nvSpPr>
            <p:cNvPr id="381" name="Google Shape;381;p8"/>
            <p:cNvSpPr/>
            <p:nvPr/>
          </p:nvSpPr>
          <p:spPr>
            <a:xfrm>
              <a:off x="1507100" y="4306500"/>
              <a:ext cx="691275" cy="691275"/>
            </a:xfrm>
            <a:custGeom>
              <a:avLst/>
              <a:gdLst/>
              <a:ahLst/>
              <a:cxnLst/>
              <a:rect l="l" t="t" r="r" b="b"/>
              <a:pathLst>
                <a:path w="27651" h="27651" extrusionOk="0">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8"/>
            <p:cNvSpPr/>
            <p:nvPr/>
          </p:nvSpPr>
          <p:spPr>
            <a:xfrm>
              <a:off x="2070675" y="4007975"/>
              <a:ext cx="575750" cy="575750"/>
            </a:xfrm>
            <a:custGeom>
              <a:avLst/>
              <a:gdLst/>
              <a:ahLst/>
              <a:cxnLst/>
              <a:rect l="l" t="t" r="r" b="b"/>
              <a:pathLst>
                <a:path w="23030" h="23030" extrusionOk="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2199950" y="4582550"/>
              <a:ext cx="447875" cy="447850"/>
            </a:xfrm>
            <a:custGeom>
              <a:avLst/>
              <a:gdLst/>
              <a:ahLst/>
              <a:cxnLst/>
              <a:rect l="l" t="t" r="r" b="b"/>
              <a:pathLst>
                <a:path w="17915" h="17914" extrusionOk="0">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1507100" y="4313125"/>
              <a:ext cx="672325" cy="684625"/>
            </a:xfrm>
            <a:custGeom>
              <a:avLst/>
              <a:gdLst/>
              <a:ahLst/>
              <a:cxnLst/>
              <a:rect l="l" t="t" r="r" b="b"/>
              <a:pathLst>
                <a:path w="26893" h="27385" extrusionOk="0">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8"/>
            <p:cNvSpPr/>
            <p:nvPr/>
          </p:nvSpPr>
          <p:spPr>
            <a:xfrm>
              <a:off x="2070650" y="4042050"/>
              <a:ext cx="477750" cy="541700"/>
            </a:xfrm>
            <a:custGeom>
              <a:avLst/>
              <a:gdLst/>
              <a:ahLst/>
              <a:cxnLst/>
              <a:rect l="l" t="t" r="r" b="b"/>
              <a:pathLst>
                <a:path w="19110" h="21668" extrusionOk="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8"/>
            <p:cNvSpPr/>
            <p:nvPr/>
          </p:nvSpPr>
          <p:spPr>
            <a:xfrm>
              <a:off x="2199900" y="4643375"/>
              <a:ext cx="409100" cy="387000"/>
            </a:xfrm>
            <a:custGeom>
              <a:avLst/>
              <a:gdLst/>
              <a:ahLst/>
              <a:cxnLst/>
              <a:rect l="l" t="t" r="r" b="b"/>
              <a:pathLst>
                <a:path w="16364" h="15480" extrusionOk="0">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8"/>
            <p:cNvSpPr/>
            <p:nvPr/>
          </p:nvSpPr>
          <p:spPr>
            <a:xfrm>
              <a:off x="1918350" y="3947725"/>
              <a:ext cx="30875" cy="28700"/>
            </a:xfrm>
            <a:custGeom>
              <a:avLst/>
              <a:gdLst/>
              <a:ahLst/>
              <a:cxnLst/>
              <a:rect l="l" t="t" r="r" b="b"/>
              <a:pathLst>
                <a:path w="1235" h="1148" extrusionOk="0">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8"/>
            <p:cNvSpPr/>
            <p:nvPr/>
          </p:nvSpPr>
          <p:spPr>
            <a:xfrm>
              <a:off x="1415300" y="4850025"/>
              <a:ext cx="50900" cy="50900"/>
            </a:xfrm>
            <a:custGeom>
              <a:avLst/>
              <a:gdLst/>
              <a:ahLst/>
              <a:cxnLst/>
              <a:rect l="l" t="t" r="r" b="b"/>
              <a:pathLst>
                <a:path w="2036" h="2036" extrusionOk="0">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8"/>
            <p:cNvSpPr/>
            <p:nvPr/>
          </p:nvSpPr>
          <p:spPr>
            <a:xfrm>
              <a:off x="2556750" y="3922225"/>
              <a:ext cx="50900" cy="50900"/>
            </a:xfrm>
            <a:custGeom>
              <a:avLst/>
              <a:gdLst/>
              <a:ahLst/>
              <a:cxnLst/>
              <a:rect l="l" t="t" r="r" b="b"/>
              <a:pathLst>
                <a:path w="2036" h="2036" extrusionOk="0">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8"/>
            <p:cNvSpPr/>
            <p:nvPr/>
          </p:nvSpPr>
          <p:spPr>
            <a:xfrm>
              <a:off x="1773100" y="5104850"/>
              <a:ext cx="57725" cy="50925"/>
            </a:xfrm>
            <a:custGeom>
              <a:avLst/>
              <a:gdLst/>
              <a:ahLst/>
              <a:cxnLst/>
              <a:rect l="l" t="t" r="r" b="b"/>
              <a:pathLst>
                <a:path w="2309" h="2037" extrusionOk="0">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8"/>
            <p:cNvSpPr/>
            <p:nvPr/>
          </p:nvSpPr>
          <p:spPr>
            <a:xfrm>
              <a:off x="2123025" y="4983425"/>
              <a:ext cx="28700" cy="28700"/>
            </a:xfrm>
            <a:custGeom>
              <a:avLst/>
              <a:gdLst/>
              <a:ahLst/>
              <a:cxnLst/>
              <a:rect l="l" t="t" r="r" b="b"/>
              <a:pathLst>
                <a:path w="1148" h="1148" extrusionOk="0">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8"/>
            <p:cNvSpPr/>
            <p:nvPr/>
          </p:nvSpPr>
          <p:spPr>
            <a:xfrm>
              <a:off x="1614775" y="4268800"/>
              <a:ext cx="28675" cy="28700"/>
            </a:xfrm>
            <a:custGeom>
              <a:avLst/>
              <a:gdLst/>
              <a:ahLst/>
              <a:cxnLst/>
              <a:rect l="l" t="t" r="r" b="b"/>
              <a:pathLst>
                <a:path w="1147" h="1148" extrusionOk="0">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8"/>
            <p:cNvSpPr/>
            <p:nvPr/>
          </p:nvSpPr>
          <p:spPr>
            <a:xfrm>
              <a:off x="2669825" y="4497775"/>
              <a:ext cx="28700" cy="28700"/>
            </a:xfrm>
            <a:custGeom>
              <a:avLst/>
              <a:gdLst/>
              <a:ahLst/>
              <a:cxnLst/>
              <a:rect l="l" t="t" r="r" b="b"/>
              <a:pathLst>
                <a:path w="1148" h="1148" extrusionOk="0">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8"/>
            <p:cNvSpPr/>
            <p:nvPr/>
          </p:nvSpPr>
          <p:spPr>
            <a:xfrm>
              <a:off x="2387725" y="4108525"/>
              <a:ext cx="105700" cy="70675"/>
            </a:xfrm>
            <a:custGeom>
              <a:avLst/>
              <a:gdLst/>
              <a:ahLst/>
              <a:cxnLst/>
              <a:rect l="l" t="t" r="r" b="b"/>
              <a:pathLst>
                <a:path w="4228" h="2827" extrusionOk="0">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8"/>
            <p:cNvSpPr/>
            <p:nvPr/>
          </p:nvSpPr>
          <p:spPr>
            <a:xfrm>
              <a:off x="2481100" y="4185075"/>
              <a:ext cx="60975" cy="161075"/>
            </a:xfrm>
            <a:custGeom>
              <a:avLst/>
              <a:gdLst/>
              <a:ahLst/>
              <a:cxnLst/>
              <a:rect l="l" t="t" r="r" b="b"/>
              <a:pathLst>
                <a:path w="2439" h="6443" extrusionOk="0">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8"/>
            <p:cNvSpPr/>
            <p:nvPr/>
          </p:nvSpPr>
          <p:spPr>
            <a:xfrm>
              <a:off x="1864625" y="4426600"/>
              <a:ext cx="146675" cy="78600"/>
            </a:xfrm>
            <a:custGeom>
              <a:avLst/>
              <a:gdLst/>
              <a:ahLst/>
              <a:cxnLst/>
              <a:rect l="l" t="t" r="r" b="b"/>
              <a:pathLst>
                <a:path w="5867" h="3144" extrusionOk="0">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8"/>
            <p:cNvSpPr/>
            <p:nvPr/>
          </p:nvSpPr>
          <p:spPr>
            <a:xfrm>
              <a:off x="2006500" y="4511075"/>
              <a:ext cx="65575" cy="200075"/>
            </a:xfrm>
            <a:custGeom>
              <a:avLst/>
              <a:gdLst/>
              <a:ahLst/>
              <a:cxnLst/>
              <a:rect l="l" t="t" r="r" b="b"/>
              <a:pathLst>
                <a:path w="2623" h="8003" extrusionOk="0">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8"/>
            <p:cNvSpPr/>
            <p:nvPr/>
          </p:nvSpPr>
          <p:spPr>
            <a:xfrm>
              <a:off x="2391750" y="4665325"/>
              <a:ext cx="122625" cy="56025"/>
            </a:xfrm>
            <a:custGeom>
              <a:avLst/>
              <a:gdLst/>
              <a:ahLst/>
              <a:cxnLst/>
              <a:rect l="l" t="t" r="r" b="b"/>
              <a:pathLst>
                <a:path w="4905" h="2241" extrusionOk="0">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8"/>
            <p:cNvSpPr/>
            <p:nvPr/>
          </p:nvSpPr>
          <p:spPr>
            <a:xfrm>
              <a:off x="2510225" y="4740225"/>
              <a:ext cx="48350" cy="130825"/>
            </a:xfrm>
            <a:custGeom>
              <a:avLst/>
              <a:gdLst/>
              <a:ahLst/>
              <a:cxnLst/>
              <a:rect l="l" t="t" r="r" b="b"/>
              <a:pathLst>
                <a:path w="1934" h="5233" extrusionOk="0">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400" name="Google Shape;400;p8"/>
          <p:cNvPicPr preferRelativeResize="0"/>
          <p:nvPr/>
        </p:nvPicPr>
        <p:blipFill>
          <a:blip r:embed="rId2">
            <a:alphaModFix amt="14000"/>
          </a:blip>
          <a:stretch>
            <a:fillRect/>
          </a:stretch>
        </p:blipFill>
        <p:spPr>
          <a:xfrm>
            <a:off x="0" y="0"/>
            <a:ext cx="12192000" cy="6858000"/>
          </a:xfrm>
          <a:prstGeom prst="rect">
            <a:avLst/>
          </a:prstGeom>
          <a:noFill/>
          <a:ln>
            <a:noFill/>
          </a:ln>
        </p:spPr>
      </p:pic>
      <p:sp>
        <p:nvSpPr>
          <p:cNvPr id="401" name="Google Shape;401;p8"/>
          <p:cNvSpPr txBox="1">
            <a:spLocks noGrp="1"/>
          </p:cNvSpPr>
          <p:nvPr>
            <p:ph type="title"/>
          </p:nvPr>
        </p:nvSpPr>
        <p:spPr>
          <a:xfrm>
            <a:off x="1497767" y="1742800"/>
            <a:ext cx="91964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8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Tree>
    <p:extLst>
      <p:ext uri="{BB962C8B-B14F-4D97-AF65-F5344CB8AC3E}">
        <p14:creationId xmlns:p14="http://schemas.microsoft.com/office/powerpoint/2010/main" val="398883786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2"/>
        </a:solidFill>
        <a:effectLst/>
      </p:bgPr>
    </p:bg>
    <p:spTree>
      <p:nvGrpSpPr>
        <p:cNvPr id="1" name="Shape 350"/>
        <p:cNvGrpSpPr/>
        <p:nvPr/>
      </p:nvGrpSpPr>
      <p:grpSpPr>
        <a:xfrm>
          <a:off x="0" y="0"/>
          <a:ext cx="0" cy="0"/>
          <a:chOff x="0" y="0"/>
          <a:chExt cx="0" cy="0"/>
        </a:xfrm>
      </p:grpSpPr>
      <p:grpSp>
        <p:nvGrpSpPr>
          <p:cNvPr id="351" name="Google Shape;351;p8"/>
          <p:cNvGrpSpPr/>
          <p:nvPr/>
        </p:nvGrpSpPr>
        <p:grpSpPr>
          <a:xfrm rot="816243">
            <a:off x="10513350" y="780094"/>
            <a:ext cx="832295" cy="2692977"/>
            <a:chOff x="6505688" y="3123675"/>
            <a:chExt cx="624250" cy="2019825"/>
          </a:xfrm>
        </p:grpSpPr>
        <p:sp>
          <p:nvSpPr>
            <p:cNvPr id="352" name="Google Shape;352;p8"/>
            <p:cNvSpPr/>
            <p:nvPr/>
          </p:nvSpPr>
          <p:spPr>
            <a:xfrm>
              <a:off x="6666113" y="3575400"/>
              <a:ext cx="322850" cy="555300"/>
            </a:xfrm>
            <a:custGeom>
              <a:avLst/>
              <a:gdLst/>
              <a:ahLst/>
              <a:cxnLst/>
              <a:rect l="l" t="t" r="r" b="b"/>
              <a:pathLst>
                <a:path w="12914" h="22212" extrusionOk="0">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8"/>
            <p:cNvSpPr/>
            <p:nvPr/>
          </p:nvSpPr>
          <p:spPr>
            <a:xfrm>
              <a:off x="6668613" y="3230325"/>
              <a:ext cx="58900" cy="480150"/>
            </a:xfrm>
            <a:custGeom>
              <a:avLst/>
              <a:gdLst/>
              <a:ahLst/>
              <a:cxnLst/>
              <a:rect l="l" t="t" r="r" b="b"/>
              <a:pathLst>
                <a:path w="2356" h="19206" extrusionOk="0">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8"/>
            <p:cNvSpPr/>
            <p:nvPr/>
          </p:nvSpPr>
          <p:spPr>
            <a:xfrm>
              <a:off x="6845513" y="3147925"/>
              <a:ext cx="58875" cy="480150"/>
            </a:xfrm>
            <a:custGeom>
              <a:avLst/>
              <a:gdLst/>
              <a:ahLst/>
              <a:cxnLst/>
              <a:rect l="l" t="t" r="r" b="b"/>
              <a:pathLst>
                <a:path w="2355" h="19206" extrusionOk="0">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8"/>
            <p:cNvSpPr/>
            <p:nvPr/>
          </p:nvSpPr>
          <p:spPr>
            <a:xfrm>
              <a:off x="6929863" y="3303225"/>
              <a:ext cx="58925" cy="480125"/>
            </a:xfrm>
            <a:custGeom>
              <a:avLst/>
              <a:gdLst/>
              <a:ahLst/>
              <a:cxnLst/>
              <a:rect l="l" t="t" r="r" b="b"/>
              <a:pathLst>
                <a:path w="2357" h="19205" extrusionOk="0">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8"/>
            <p:cNvSpPr/>
            <p:nvPr/>
          </p:nvSpPr>
          <p:spPr>
            <a:xfrm>
              <a:off x="6756588" y="3123675"/>
              <a:ext cx="58900" cy="480150"/>
            </a:xfrm>
            <a:custGeom>
              <a:avLst/>
              <a:gdLst/>
              <a:ahLst/>
              <a:cxnLst/>
              <a:rect l="l" t="t" r="r" b="b"/>
              <a:pathLst>
                <a:path w="2356" h="19206" extrusionOk="0">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8"/>
            <p:cNvSpPr/>
            <p:nvPr/>
          </p:nvSpPr>
          <p:spPr>
            <a:xfrm>
              <a:off x="6906838" y="3509750"/>
              <a:ext cx="223100" cy="595575"/>
            </a:xfrm>
            <a:custGeom>
              <a:avLst/>
              <a:gdLst/>
              <a:ahLst/>
              <a:cxnLst/>
              <a:rect l="l" t="t" r="r" b="b"/>
              <a:pathLst>
                <a:path w="8924" h="23823" extrusionOk="0">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6747688" y="3669775"/>
              <a:ext cx="185600" cy="234225"/>
            </a:xfrm>
            <a:custGeom>
              <a:avLst/>
              <a:gdLst/>
              <a:ahLst/>
              <a:cxnLst/>
              <a:rect l="l" t="t" r="r" b="b"/>
              <a:pathLst>
                <a:path w="7424" h="9369" extrusionOk="0">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6505688" y="4325575"/>
              <a:ext cx="268950" cy="748475"/>
            </a:xfrm>
            <a:custGeom>
              <a:avLst/>
              <a:gdLst/>
              <a:ahLst/>
              <a:cxnLst/>
              <a:rect l="l" t="t" r="r" b="b"/>
              <a:pathLst>
                <a:path w="10758" h="29939" extrusionOk="0">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8"/>
            <p:cNvSpPr/>
            <p:nvPr/>
          </p:nvSpPr>
          <p:spPr>
            <a:xfrm>
              <a:off x="6515438" y="4366125"/>
              <a:ext cx="219375" cy="610225"/>
            </a:xfrm>
            <a:custGeom>
              <a:avLst/>
              <a:gdLst/>
              <a:ahLst/>
              <a:cxnLst/>
              <a:rect l="l" t="t" r="r" b="b"/>
              <a:pathLst>
                <a:path w="8775" h="24409" extrusionOk="0">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8"/>
            <p:cNvSpPr/>
            <p:nvPr/>
          </p:nvSpPr>
          <p:spPr>
            <a:xfrm>
              <a:off x="6892288" y="4372700"/>
              <a:ext cx="219950" cy="580550"/>
            </a:xfrm>
            <a:custGeom>
              <a:avLst/>
              <a:gdLst/>
              <a:ahLst/>
              <a:cxnLst/>
              <a:rect l="l" t="t" r="r" b="b"/>
              <a:pathLst>
                <a:path w="8798" h="23222" extrusionOk="0">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6988163" y="4495250"/>
              <a:ext cx="124200" cy="393575"/>
            </a:xfrm>
            <a:custGeom>
              <a:avLst/>
              <a:gdLst/>
              <a:ahLst/>
              <a:cxnLst/>
              <a:rect l="l" t="t" r="r" b="b"/>
              <a:pathLst>
                <a:path w="4968" h="15743" extrusionOk="0">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6814788" y="4120300"/>
              <a:ext cx="20750" cy="883125"/>
            </a:xfrm>
            <a:custGeom>
              <a:avLst/>
              <a:gdLst/>
              <a:ahLst/>
              <a:cxnLst/>
              <a:rect l="l" t="t" r="r" b="b"/>
              <a:pathLst>
                <a:path w="830" h="35325" extrusionOk="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8"/>
            <p:cNvSpPr/>
            <p:nvPr/>
          </p:nvSpPr>
          <p:spPr>
            <a:xfrm>
              <a:off x="6740563" y="4975650"/>
              <a:ext cx="167875" cy="167850"/>
            </a:xfrm>
            <a:custGeom>
              <a:avLst/>
              <a:gdLst/>
              <a:ahLst/>
              <a:cxnLst/>
              <a:rect l="l" t="t" r="r" b="b"/>
              <a:pathLst>
                <a:path w="6715" h="6714" extrusionOk="0">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8"/>
            <p:cNvSpPr/>
            <p:nvPr/>
          </p:nvSpPr>
          <p:spPr>
            <a:xfrm>
              <a:off x="6520438" y="4328650"/>
              <a:ext cx="231925" cy="450350"/>
            </a:xfrm>
            <a:custGeom>
              <a:avLst/>
              <a:gdLst/>
              <a:ahLst/>
              <a:cxnLst/>
              <a:rect l="l" t="t" r="r" b="b"/>
              <a:pathLst>
                <a:path w="9277" h="18014" extrusionOk="0">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6601713" y="4721000"/>
              <a:ext cx="57850" cy="57900"/>
            </a:xfrm>
            <a:custGeom>
              <a:avLst/>
              <a:gdLst/>
              <a:ahLst/>
              <a:cxnLst/>
              <a:rect l="l" t="t" r="r" b="b"/>
              <a:pathLst>
                <a:path w="2314" h="2316" extrusionOk="0">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6676913" y="4483725"/>
              <a:ext cx="57900" cy="57875"/>
            </a:xfrm>
            <a:custGeom>
              <a:avLst/>
              <a:gdLst/>
              <a:ahLst/>
              <a:cxnLst/>
              <a:rect l="l" t="t" r="r" b="b"/>
              <a:pathLst>
                <a:path w="2316" h="2315" extrusionOk="0">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6695088" y="4091975"/>
              <a:ext cx="316850" cy="737175"/>
            </a:xfrm>
            <a:custGeom>
              <a:avLst/>
              <a:gdLst/>
              <a:ahLst/>
              <a:cxnLst/>
              <a:rect l="l" t="t" r="r" b="b"/>
              <a:pathLst>
                <a:path w="12674" h="29487" extrusionOk="0">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6763713" y="4003350"/>
              <a:ext cx="133125" cy="133175"/>
            </a:xfrm>
            <a:custGeom>
              <a:avLst/>
              <a:gdLst/>
              <a:ahLst/>
              <a:cxnLst/>
              <a:rect l="l" t="t" r="r" b="b"/>
              <a:pathLst>
                <a:path w="5325" h="5327" extrusionOk="0">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6781088" y="4796225"/>
              <a:ext cx="92650" cy="92650"/>
            </a:xfrm>
            <a:custGeom>
              <a:avLst/>
              <a:gdLst/>
              <a:ahLst/>
              <a:cxnLst/>
              <a:rect l="l" t="t" r="r" b="b"/>
              <a:pathLst>
                <a:path w="3706" h="3706" extrusionOk="0">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6743388" y="3720400"/>
              <a:ext cx="178275" cy="201975"/>
            </a:xfrm>
            <a:custGeom>
              <a:avLst/>
              <a:gdLst/>
              <a:ahLst/>
              <a:cxnLst/>
              <a:rect l="l" t="t" r="r" b="b"/>
              <a:pathLst>
                <a:path w="7131" h="8079" extrusionOk="0">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6909738" y="3936950"/>
              <a:ext cx="66825" cy="51800"/>
            </a:xfrm>
            <a:custGeom>
              <a:avLst/>
              <a:gdLst/>
              <a:ahLst/>
              <a:cxnLst/>
              <a:rect l="l" t="t" r="r" b="b"/>
              <a:pathLst>
                <a:path w="2673" h="2072" extrusionOk="0">
                  <a:moveTo>
                    <a:pt x="1336" y="0"/>
                  </a:moveTo>
                  <a:cubicBezTo>
                    <a:pt x="3" y="2"/>
                    <a:pt x="0" y="2071"/>
                    <a:pt x="1336" y="2071"/>
                  </a:cubicBezTo>
                  <a:cubicBezTo>
                    <a:pt x="2668" y="2071"/>
                    <a:pt x="2672"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6955413" y="3868875"/>
              <a:ext cx="33350" cy="25925"/>
            </a:xfrm>
            <a:custGeom>
              <a:avLst/>
              <a:gdLst/>
              <a:ahLst/>
              <a:cxnLst/>
              <a:rect l="l" t="t" r="r" b="b"/>
              <a:pathLst>
                <a:path w="1334" h="1037" extrusionOk="0">
                  <a:moveTo>
                    <a:pt x="667" y="1"/>
                  </a:moveTo>
                  <a:cubicBezTo>
                    <a:pt x="0" y="1"/>
                    <a:pt x="0" y="1037"/>
                    <a:pt x="667" y="1037"/>
                  </a:cubicBezTo>
                  <a:cubicBezTo>
                    <a:pt x="1333" y="1037"/>
                    <a:pt x="1333"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6584963" y="4985875"/>
              <a:ext cx="33425" cy="25875"/>
            </a:xfrm>
            <a:custGeom>
              <a:avLst/>
              <a:gdLst/>
              <a:ahLst/>
              <a:cxnLst/>
              <a:rect l="l" t="t" r="r" b="b"/>
              <a:pathLst>
                <a:path w="1337" h="1035" extrusionOk="0">
                  <a:moveTo>
                    <a:pt x="670" y="0"/>
                  </a:moveTo>
                  <a:cubicBezTo>
                    <a:pt x="2" y="0"/>
                    <a:pt x="1" y="1035"/>
                    <a:pt x="670" y="1035"/>
                  </a:cubicBezTo>
                  <a:cubicBezTo>
                    <a:pt x="1337" y="1035"/>
                    <a:pt x="133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6573388" y="4864300"/>
              <a:ext cx="33425" cy="25925"/>
            </a:xfrm>
            <a:custGeom>
              <a:avLst/>
              <a:gdLst/>
              <a:ahLst/>
              <a:cxnLst/>
              <a:rect l="l" t="t" r="r" b="b"/>
              <a:pathLst>
                <a:path w="1337" h="1037" extrusionOk="0">
                  <a:moveTo>
                    <a:pt x="670" y="1"/>
                  </a:moveTo>
                  <a:cubicBezTo>
                    <a:pt x="3" y="1"/>
                    <a:pt x="0" y="1037"/>
                    <a:pt x="670" y="1037"/>
                  </a:cubicBezTo>
                  <a:cubicBezTo>
                    <a:pt x="1336" y="1037"/>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6775988" y="5037950"/>
              <a:ext cx="39150" cy="25900"/>
            </a:xfrm>
            <a:custGeom>
              <a:avLst/>
              <a:gdLst/>
              <a:ahLst/>
              <a:cxnLst/>
              <a:rect l="l" t="t" r="r" b="b"/>
              <a:pathLst>
                <a:path w="1566" h="1036" extrusionOk="0">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6804913" y="4013575"/>
              <a:ext cx="33400" cy="25925"/>
            </a:xfrm>
            <a:custGeom>
              <a:avLst/>
              <a:gdLst/>
              <a:ahLst/>
              <a:cxnLst/>
              <a:rect l="l" t="t" r="r" b="b"/>
              <a:pathLst>
                <a:path w="1336" h="1037" extrusionOk="0">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6961838" y="4776125"/>
              <a:ext cx="66800" cy="51800"/>
            </a:xfrm>
            <a:custGeom>
              <a:avLst/>
              <a:gdLst/>
              <a:ahLst/>
              <a:cxnLst/>
              <a:rect l="l" t="t" r="r" b="b"/>
              <a:pathLst>
                <a:path w="2672" h="2072" extrusionOk="0">
                  <a:moveTo>
                    <a:pt x="1335" y="0"/>
                  </a:moveTo>
                  <a:cubicBezTo>
                    <a:pt x="3" y="0"/>
                    <a:pt x="1" y="2072"/>
                    <a:pt x="1335" y="2072"/>
                  </a:cubicBezTo>
                  <a:cubicBezTo>
                    <a:pt x="2668" y="2072"/>
                    <a:pt x="2671" y="0"/>
                    <a:pt x="1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7013238" y="4690675"/>
              <a:ext cx="33425" cy="25875"/>
            </a:xfrm>
            <a:custGeom>
              <a:avLst/>
              <a:gdLst/>
              <a:ahLst/>
              <a:cxnLst/>
              <a:rect l="l" t="t" r="r" b="b"/>
              <a:pathLst>
                <a:path w="1337" h="1035" extrusionOk="0">
                  <a:moveTo>
                    <a:pt x="670" y="1"/>
                  </a:moveTo>
                  <a:cubicBezTo>
                    <a:pt x="2" y="1"/>
                    <a:pt x="0" y="1035"/>
                    <a:pt x="670" y="1035"/>
                  </a:cubicBezTo>
                  <a:cubicBezTo>
                    <a:pt x="1336" y="1035"/>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0" name="Google Shape;380;p8"/>
          <p:cNvGrpSpPr/>
          <p:nvPr/>
        </p:nvGrpSpPr>
        <p:grpSpPr>
          <a:xfrm>
            <a:off x="1094934" y="3936700"/>
            <a:ext cx="1710967" cy="1644733"/>
            <a:chOff x="1415300" y="3922225"/>
            <a:chExt cx="1283225" cy="1233550"/>
          </a:xfrm>
        </p:grpSpPr>
        <p:sp>
          <p:nvSpPr>
            <p:cNvPr id="381" name="Google Shape;381;p8"/>
            <p:cNvSpPr/>
            <p:nvPr/>
          </p:nvSpPr>
          <p:spPr>
            <a:xfrm>
              <a:off x="1507100" y="4306500"/>
              <a:ext cx="691275" cy="691275"/>
            </a:xfrm>
            <a:custGeom>
              <a:avLst/>
              <a:gdLst/>
              <a:ahLst/>
              <a:cxnLst/>
              <a:rect l="l" t="t" r="r" b="b"/>
              <a:pathLst>
                <a:path w="27651" h="27651" extrusionOk="0">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8"/>
            <p:cNvSpPr/>
            <p:nvPr/>
          </p:nvSpPr>
          <p:spPr>
            <a:xfrm>
              <a:off x="2070675" y="4007975"/>
              <a:ext cx="575750" cy="575750"/>
            </a:xfrm>
            <a:custGeom>
              <a:avLst/>
              <a:gdLst/>
              <a:ahLst/>
              <a:cxnLst/>
              <a:rect l="l" t="t" r="r" b="b"/>
              <a:pathLst>
                <a:path w="23030" h="23030" extrusionOk="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2199950" y="4582550"/>
              <a:ext cx="447875" cy="447850"/>
            </a:xfrm>
            <a:custGeom>
              <a:avLst/>
              <a:gdLst/>
              <a:ahLst/>
              <a:cxnLst/>
              <a:rect l="l" t="t" r="r" b="b"/>
              <a:pathLst>
                <a:path w="17915" h="17914" extrusionOk="0">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1507100" y="4313125"/>
              <a:ext cx="672325" cy="684625"/>
            </a:xfrm>
            <a:custGeom>
              <a:avLst/>
              <a:gdLst/>
              <a:ahLst/>
              <a:cxnLst/>
              <a:rect l="l" t="t" r="r" b="b"/>
              <a:pathLst>
                <a:path w="26893" h="27385" extrusionOk="0">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8"/>
            <p:cNvSpPr/>
            <p:nvPr/>
          </p:nvSpPr>
          <p:spPr>
            <a:xfrm>
              <a:off x="2070650" y="4042050"/>
              <a:ext cx="477750" cy="541700"/>
            </a:xfrm>
            <a:custGeom>
              <a:avLst/>
              <a:gdLst/>
              <a:ahLst/>
              <a:cxnLst/>
              <a:rect l="l" t="t" r="r" b="b"/>
              <a:pathLst>
                <a:path w="19110" h="21668" extrusionOk="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8"/>
            <p:cNvSpPr/>
            <p:nvPr/>
          </p:nvSpPr>
          <p:spPr>
            <a:xfrm>
              <a:off x="2199900" y="4643375"/>
              <a:ext cx="409100" cy="387000"/>
            </a:xfrm>
            <a:custGeom>
              <a:avLst/>
              <a:gdLst/>
              <a:ahLst/>
              <a:cxnLst/>
              <a:rect l="l" t="t" r="r" b="b"/>
              <a:pathLst>
                <a:path w="16364" h="15480" extrusionOk="0">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8"/>
            <p:cNvSpPr/>
            <p:nvPr/>
          </p:nvSpPr>
          <p:spPr>
            <a:xfrm>
              <a:off x="1918350" y="3947725"/>
              <a:ext cx="30875" cy="28700"/>
            </a:xfrm>
            <a:custGeom>
              <a:avLst/>
              <a:gdLst/>
              <a:ahLst/>
              <a:cxnLst/>
              <a:rect l="l" t="t" r="r" b="b"/>
              <a:pathLst>
                <a:path w="1235" h="1148" extrusionOk="0">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8"/>
            <p:cNvSpPr/>
            <p:nvPr/>
          </p:nvSpPr>
          <p:spPr>
            <a:xfrm>
              <a:off x="1415300" y="4850025"/>
              <a:ext cx="50900" cy="50900"/>
            </a:xfrm>
            <a:custGeom>
              <a:avLst/>
              <a:gdLst/>
              <a:ahLst/>
              <a:cxnLst/>
              <a:rect l="l" t="t" r="r" b="b"/>
              <a:pathLst>
                <a:path w="2036" h="2036" extrusionOk="0">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8"/>
            <p:cNvSpPr/>
            <p:nvPr/>
          </p:nvSpPr>
          <p:spPr>
            <a:xfrm>
              <a:off x="2556750" y="3922225"/>
              <a:ext cx="50900" cy="50900"/>
            </a:xfrm>
            <a:custGeom>
              <a:avLst/>
              <a:gdLst/>
              <a:ahLst/>
              <a:cxnLst/>
              <a:rect l="l" t="t" r="r" b="b"/>
              <a:pathLst>
                <a:path w="2036" h="2036" extrusionOk="0">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8"/>
            <p:cNvSpPr/>
            <p:nvPr/>
          </p:nvSpPr>
          <p:spPr>
            <a:xfrm>
              <a:off x="1773100" y="5104850"/>
              <a:ext cx="57725" cy="50925"/>
            </a:xfrm>
            <a:custGeom>
              <a:avLst/>
              <a:gdLst/>
              <a:ahLst/>
              <a:cxnLst/>
              <a:rect l="l" t="t" r="r" b="b"/>
              <a:pathLst>
                <a:path w="2309" h="2037" extrusionOk="0">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8"/>
            <p:cNvSpPr/>
            <p:nvPr/>
          </p:nvSpPr>
          <p:spPr>
            <a:xfrm>
              <a:off x="2123025" y="4983425"/>
              <a:ext cx="28700" cy="28700"/>
            </a:xfrm>
            <a:custGeom>
              <a:avLst/>
              <a:gdLst/>
              <a:ahLst/>
              <a:cxnLst/>
              <a:rect l="l" t="t" r="r" b="b"/>
              <a:pathLst>
                <a:path w="1148" h="1148" extrusionOk="0">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8"/>
            <p:cNvSpPr/>
            <p:nvPr/>
          </p:nvSpPr>
          <p:spPr>
            <a:xfrm>
              <a:off x="1614775" y="4268800"/>
              <a:ext cx="28675" cy="28700"/>
            </a:xfrm>
            <a:custGeom>
              <a:avLst/>
              <a:gdLst/>
              <a:ahLst/>
              <a:cxnLst/>
              <a:rect l="l" t="t" r="r" b="b"/>
              <a:pathLst>
                <a:path w="1147" h="1148" extrusionOk="0">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8"/>
            <p:cNvSpPr/>
            <p:nvPr/>
          </p:nvSpPr>
          <p:spPr>
            <a:xfrm>
              <a:off x="2669825" y="4497775"/>
              <a:ext cx="28700" cy="28700"/>
            </a:xfrm>
            <a:custGeom>
              <a:avLst/>
              <a:gdLst/>
              <a:ahLst/>
              <a:cxnLst/>
              <a:rect l="l" t="t" r="r" b="b"/>
              <a:pathLst>
                <a:path w="1148" h="1148" extrusionOk="0">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8"/>
            <p:cNvSpPr/>
            <p:nvPr/>
          </p:nvSpPr>
          <p:spPr>
            <a:xfrm>
              <a:off x="2387725" y="4108525"/>
              <a:ext cx="105700" cy="70675"/>
            </a:xfrm>
            <a:custGeom>
              <a:avLst/>
              <a:gdLst/>
              <a:ahLst/>
              <a:cxnLst/>
              <a:rect l="l" t="t" r="r" b="b"/>
              <a:pathLst>
                <a:path w="4228" h="2827" extrusionOk="0">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8"/>
            <p:cNvSpPr/>
            <p:nvPr/>
          </p:nvSpPr>
          <p:spPr>
            <a:xfrm>
              <a:off x="2481100" y="4185075"/>
              <a:ext cx="60975" cy="161075"/>
            </a:xfrm>
            <a:custGeom>
              <a:avLst/>
              <a:gdLst/>
              <a:ahLst/>
              <a:cxnLst/>
              <a:rect l="l" t="t" r="r" b="b"/>
              <a:pathLst>
                <a:path w="2439" h="6443" extrusionOk="0">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8"/>
            <p:cNvSpPr/>
            <p:nvPr/>
          </p:nvSpPr>
          <p:spPr>
            <a:xfrm>
              <a:off x="1864625" y="4426600"/>
              <a:ext cx="146675" cy="78600"/>
            </a:xfrm>
            <a:custGeom>
              <a:avLst/>
              <a:gdLst/>
              <a:ahLst/>
              <a:cxnLst/>
              <a:rect l="l" t="t" r="r" b="b"/>
              <a:pathLst>
                <a:path w="5867" h="3144" extrusionOk="0">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8"/>
            <p:cNvSpPr/>
            <p:nvPr/>
          </p:nvSpPr>
          <p:spPr>
            <a:xfrm>
              <a:off x="2006500" y="4511075"/>
              <a:ext cx="65575" cy="200075"/>
            </a:xfrm>
            <a:custGeom>
              <a:avLst/>
              <a:gdLst/>
              <a:ahLst/>
              <a:cxnLst/>
              <a:rect l="l" t="t" r="r" b="b"/>
              <a:pathLst>
                <a:path w="2623" h="8003" extrusionOk="0">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8"/>
            <p:cNvSpPr/>
            <p:nvPr/>
          </p:nvSpPr>
          <p:spPr>
            <a:xfrm>
              <a:off x="2391750" y="4665325"/>
              <a:ext cx="122625" cy="56025"/>
            </a:xfrm>
            <a:custGeom>
              <a:avLst/>
              <a:gdLst/>
              <a:ahLst/>
              <a:cxnLst/>
              <a:rect l="l" t="t" r="r" b="b"/>
              <a:pathLst>
                <a:path w="4905" h="2241" extrusionOk="0">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8"/>
            <p:cNvSpPr/>
            <p:nvPr/>
          </p:nvSpPr>
          <p:spPr>
            <a:xfrm>
              <a:off x="2510225" y="4740225"/>
              <a:ext cx="48350" cy="130825"/>
            </a:xfrm>
            <a:custGeom>
              <a:avLst/>
              <a:gdLst/>
              <a:ahLst/>
              <a:cxnLst/>
              <a:rect l="l" t="t" r="r" b="b"/>
              <a:pathLst>
                <a:path w="1934" h="5233" extrusionOk="0">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400" name="Google Shape;400;p8"/>
          <p:cNvPicPr preferRelativeResize="0"/>
          <p:nvPr/>
        </p:nvPicPr>
        <p:blipFill>
          <a:blip r:embed="rId2">
            <a:alphaModFix amt="14000"/>
          </a:blip>
          <a:stretch>
            <a:fillRect/>
          </a:stretch>
        </p:blipFill>
        <p:spPr>
          <a:xfrm>
            <a:off x="0" y="0"/>
            <a:ext cx="12192000" cy="6858000"/>
          </a:xfrm>
          <a:prstGeom prst="rect">
            <a:avLst/>
          </a:prstGeom>
          <a:noFill/>
          <a:ln>
            <a:noFill/>
          </a:ln>
        </p:spPr>
      </p:pic>
      <p:sp>
        <p:nvSpPr>
          <p:cNvPr id="401" name="Google Shape;401;p8"/>
          <p:cNvSpPr txBox="1">
            <a:spLocks noGrp="1"/>
          </p:cNvSpPr>
          <p:nvPr>
            <p:ph type="title"/>
          </p:nvPr>
        </p:nvSpPr>
        <p:spPr>
          <a:xfrm>
            <a:off x="1497767" y="1742800"/>
            <a:ext cx="91964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8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Tree>
    <p:extLst>
      <p:ext uri="{BB962C8B-B14F-4D97-AF65-F5344CB8AC3E}">
        <p14:creationId xmlns:p14="http://schemas.microsoft.com/office/powerpoint/2010/main" val="3988837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24"/>
        <p:cNvGrpSpPr/>
        <p:nvPr/>
      </p:nvGrpSpPr>
      <p:grpSpPr>
        <a:xfrm>
          <a:off x="0" y="0"/>
          <a:ext cx="0" cy="0"/>
          <a:chOff x="0" y="0"/>
          <a:chExt cx="0" cy="0"/>
        </a:xfrm>
      </p:grpSpPr>
      <p:sp>
        <p:nvSpPr>
          <p:cNvPr id="625" name="Google Shape;625;p17"/>
          <p:cNvSpPr txBox="1">
            <a:spLocks noGrp="1"/>
          </p:cNvSpPr>
          <p:nvPr>
            <p:ph type="subTitle" idx="1"/>
          </p:nvPr>
        </p:nvSpPr>
        <p:spPr>
          <a:xfrm>
            <a:off x="950967" y="4498851"/>
            <a:ext cx="3897600" cy="1318800"/>
          </a:xfrm>
          <a:prstGeom prst="rect">
            <a:avLst/>
          </a:prstGeom>
          <a:solidFill>
            <a:schemeClr val="lt2"/>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655" name="Google Shape;655;p17"/>
          <p:cNvSpPr txBox="1">
            <a:spLocks noGrp="1"/>
          </p:cNvSpPr>
          <p:nvPr>
            <p:ph type="title"/>
          </p:nvPr>
        </p:nvSpPr>
        <p:spPr>
          <a:xfrm>
            <a:off x="960000" y="889000"/>
            <a:ext cx="10272000" cy="7164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067">
                <a:solidFill>
                  <a:schemeClr val="accent1"/>
                </a:solidFill>
                <a:latin typeface="Press Start 2P"/>
                <a:ea typeface="Press Start 2P"/>
                <a:cs typeface="Press Start 2P"/>
                <a:sym typeface="Press Start 2P"/>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05023792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24"/>
        <p:cNvGrpSpPr/>
        <p:nvPr/>
      </p:nvGrpSpPr>
      <p:grpSpPr>
        <a:xfrm>
          <a:off x="0" y="0"/>
          <a:ext cx="0" cy="0"/>
          <a:chOff x="0" y="0"/>
          <a:chExt cx="0" cy="0"/>
        </a:xfrm>
      </p:grpSpPr>
      <p:sp>
        <p:nvSpPr>
          <p:cNvPr id="625" name="Google Shape;625;p17"/>
          <p:cNvSpPr txBox="1">
            <a:spLocks noGrp="1"/>
          </p:cNvSpPr>
          <p:nvPr>
            <p:ph type="subTitle" idx="1"/>
          </p:nvPr>
        </p:nvSpPr>
        <p:spPr>
          <a:xfrm>
            <a:off x="950967" y="4498851"/>
            <a:ext cx="3897600" cy="1318800"/>
          </a:xfrm>
          <a:prstGeom prst="rect">
            <a:avLst/>
          </a:prstGeom>
          <a:solidFill>
            <a:schemeClr val="lt2"/>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655" name="Google Shape;655;p17"/>
          <p:cNvSpPr txBox="1">
            <a:spLocks noGrp="1"/>
          </p:cNvSpPr>
          <p:nvPr>
            <p:ph type="title"/>
          </p:nvPr>
        </p:nvSpPr>
        <p:spPr>
          <a:xfrm>
            <a:off x="960000" y="889000"/>
            <a:ext cx="10272000" cy="7164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067">
                <a:solidFill>
                  <a:schemeClr val="accent1"/>
                </a:solidFill>
                <a:latin typeface="Press Start 2P"/>
                <a:ea typeface="Press Start 2P"/>
                <a:cs typeface="Press Start 2P"/>
                <a:sym typeface="Press Start 2P"/>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050237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D0FFB14-C437-4D42-9BCD-D7F9EC97CF3A}" type="datetimeFigureOut">
              <a:rPr lang="fr-FR" smtClean="0"/>
              <a:t>19/06/2023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15613025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D0FFB14-C437-4D42-9BCD-D7F9EC97CF3A}" type="datetimeFigureOut">
              <a:rPr lang="fr-FR" smtClean="0"/>
              <a:t>14/06/2023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1561302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D0FFB14-C437-4D42-9BCD-D7F9EC97CF3A}" type="datetimeFigureOut">
              <a:rPr lang="fr-FR" smtClean="0"/>
              <a:t>19/06/2023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27743070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D0FFB14-C437-4D42-9BCD-D7F9EC97CF3A}" type="datetimeFigureOut">
              <a:rPr lang="fr-FR" smtClean="0"/>
              <a:t>14/06/2023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277430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0D0FFB14-C437-4D42-9BCD-D7F9EC97CF3A}" type="datetimeFigureOut">
              <a:rPr lang="fr-FR" smtClean="0"/>
              <a:t>19/06/2023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240237207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0D0FFB14-C437-4D42-9BCD-D7F9EC97CF3A}" type="datetimeFigureOut">
              <a:rPr lang="fr-FR" smtClean="0"/>
              <a:t>14/06/2023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240237207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D0FFB14-C437-4D42-9BCD-D7F9EC97CF3A}" type="datetimeFigureOut">
              <a:rPr lang="fr-FR" smtClean="0"/>
              <a:t>19/06/2023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16908767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D0FFB14-C437-4D42-9BCD-D7F9EC97CF3A}" type="datetimeFigureOut">
              <a:rPr lang="fr-FR" smtClean="0"/>
              <a:t>14/06/2023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1690876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0D0FFB14-C437-4D42-9BCD-D7F9EC97CF3A}" type="datetimeFigureOut">
              <a:rPr lang="fr-FR" smtClean="0"/>
              <a:t>19/06/2023</a:t>
            </a:fld>
            <a:endParaRPr lang="fr-FR"/>
          </a:p>
        </p:txBody>
      </p:sp>
      <p:sp>
        <p:nvSpPr>
          <p:cNvPr id="5" name="Footer Placeholder 3"/>
          <p:cNvSpPr>
            <a:spLocks noGrp="1"/>
          </p:cNvSpPr>
          <p:nvPr>
            <p:ph type="ftr" sz="quarter" idx="11"/>
          </p:nvPr>
        </p:nvSpPr>
        <p:spPr/>
        <p:txBody>
          <a:bodyPr/>
          <a:lstStyle/>
          <a:p>
            <a:endParaRPr lang="fr-FR"/>
          </a:p>
        </p:txBody>
      </p:sp>
      <p:sp>
        <p:nvSpPr>
          <p:cNvPr id="6" name="Slide Number Placeholder 4"/>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22938660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0D0FFB14-C437-4D42-9BCD-D7F9EC97CF3A}" type="datetimeFigureOut">
              <a:rPr lang="fr-FR" smtClean="0"/>
              <a:t>14/06/2023</a:t>
            </a:fld>
            <a:endParaRPr lang="fr-FR"/>
          </a:p>
        </p:txBody>
      </p:sp>
      <p:sp>
        <p:nvSpPr>
          <p:cNvPr id="5" name="Footer Placeholder 3"/>
          <p:cNvSpPr>
            <a:spLocks noGrp="1"/>
          </p:cNvSpPr>
          <p:nvPr>
            <p:ph type="ftr" sz="quarter" idx="11"/>
          </p:nvPr>
        </p:nvSpPr>
        <p:spPr/>
        <p:txBody>
          <a:bodyPr/>
          <a:lstStyle/>
          <a:p>
            <a:endParaRPr lang="fr-FR"/>
          </a:p>
        </p:txBody>
      </p:sp>
      <p:sp>
        <p:nvSpPr>
          <p:cNvPr id="6" name="Slide Number Placeholder 4"/>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2293866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D0FFB14-C437-4D42-9BCD-D7F9EC97CF3A}" type="datetimeFigureOut">
              <a:rPr lang="fr-FR" smtClean="0"/>
              <a:t>19/06/2023</a:t>
            </a:fld>
            <a:endParaRPr lang="fr-FR"/>
          </a:p>
        </p:txBody>
      </p:sp>
      <p:sp>
        <p:nvSpPr>
          <p:cNvPr id="5" name="Footer Placeholder 2"/>
          <p:cNvSpPr>
            <a:spLocks noGrp="1"/>
          </p:cNvSpPr>
          <p:nvPr>
            <p:ph type="ftr" sz="quarter" idx="11"/>
          </p:nvPr>
        </p:nvSpPr>
        <p:spPr/>
        <p:txBody>
          <a:bodyPr/>
          <a:lstStyle/>
          <a:p>
            <a:endParaRPr lang="fr-FR"/>
          </a:p>
        </p:txBody>
      </p:sp>
      <p:sp>
        <p:nvSpPr>
          <p:cNvPr id="6" name="Slide Number Placeholder 3"/>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3679096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D0FFB14-C437-4D42-9BCD-D7F9EC97CF3A}" type="datetimeFigureOut">
              <a:rPr lang="fr-FR" smtClean="0"/>
              <a:t>14/06/2023</a:t>
            </a:fld>
            <a:endParaRPr lang="fr-FR"/>
          </a:p>
        </p:txBody>
      </p:sp>
      <p:sp>
        <p:nvSpPr>
          <p:cNvPr id="5" name="Footer Placeholder 2"/>
          <p:cNvSpPr>
            <a:spLocks noGrp="1"/>
          </p:cNvSpPr>
          <p:nvPr>
            <p:ph type="ftr" sz="quarter" idx="11"/>
          </p:nvPr>
        </p:nvSpPr>
        <p:spPr/>
        <p:txBody>
          <a:bodyPr/>
          <a:lstStyle/>
          <a:p>
            <a:endParaRPr lang="fr-FR"/>
          </a:p>
        </p:txBody>
      </p:sp>
      <p:sp>
        <p:nvSpPr>
          <p:cNvPr id="6" name="Slide Number Placeholder 3"/>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367909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Date Placeholder 4"/>
          <p:cNvSpPr>
            <a:spLocks noGrp="1"/>
          </p:cNvSpPr>
          <p:nvPr>
            <p:ph type="dt" sz="half" idx="10"/>
          </p:nvPr>
        </p:nvSpPr>
        <p:spPr/>
        <p:txBody>
          <a:bodyPr/>
          <a:lstStyle/>
          <a:p>
            <a:fld id="{0D0FFB14-C437-4D42-9BCD-D7F9EC97CF3A}" type="datetimeFigureOut">
              <a:rPr lang="fr-FR" smtClean="0"/>
              <a:t>19/06/2023</a:t>
            </a:fld>
            <a:endParaRPr lang="fr-FR"/>
          </a:p>
        </p:txBody>
      </p:sp>
      <p:sp>
        <p:nvSpPr>
          <p:cNvPr id="5" name="Footer Placeholder 5"/>
          <p:cNvSpPr>
            <a:spLocks noGrp="1"/>
          </p:cNvSpPr>
          <p:nvPr>
            <p:ph type="ftr" sz="quarter" idx="11"/>
          </p:nvPr>
        </p:nvSpPr>
        <p:spPr/>
        <p:txBody>
          <a:bodyPr/>
          <a:lstStyle/>
          <a:p>
            <a:endParaRPr lang="fr-FR"/>
          </a:p>
        </p:txBody>
      </p:sp>
      <p:sp>
        <p:nvSpPr>
          <p:cNvPr id="6" name="Slide Number Placeholder 6"/>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3168942017"/>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Date Placeholder 4"/>
          <p:cNvSpPr>
            <a:spLocks noGrp="1"/>
          </p:cNvSpPr>
          <p:nvPr>
            <p:ph type="dt" sz="half" idx="10"/>
          </p:nvPr>
        </p:nvSpPr>
        <p:spPr/>
        <p:txBody>
          <a:bodyPr/>
          <a:lstStyle/>
          <a:p>
            <a:fld id="{0D0FFB14-C437-4D42-9BCD-D7F9EC97CF3A}" type="datetimeFigureOut">
              <a:rPr lang="fr-FR" smtClean="0"/>
              <a:t>14/06/2023</a:t>
            </a:fld>
            <a:endParaRPr lang="fr-FR"/>
          </a:p>
        </p:txBody>
      </p:sp>
      <p:sp>
        <p:nvSpPr>
          <p:cNvPr id="5" name="Footer Placeholder 5"/>
          <p:cNvSpPr>
            <a:spLocks noGrp="1"/>
          </p:cNvSpPr>
          <p:nvPr>
            <p:ph type="ftr" sz="quarter" idx="11"/>
          </p:nvPr>
        </p:nvSpPr>
        <p:spPr/>
        <p:txBody>
          <a:bodyPr/>
          <a:lstStyle/>
          <a:p>
            <a:endParaRPr lang="fr-FR"/>
          </a:p>
        </p:txBody>
      </p:sp>
      <p:sp>
        <p:nvSpPr>
          <p:cNvPr id="6" name="Slide Number Placeholder 6"/>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316894201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D0FFB14-C437-4D42-9BCD-D7F9EC97CF3A}" type="datetimeFigureOut">
              <a:rPr lang="fr-FR" smtClean="0"/>
              <a:t>19/06/2023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136850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D0FFB14-C437-4D42-9BCD-D7F9EC97CF3A}" type="datetimeFigureOut">
              <a:rPr lang="fr-FR" smtClean="0"/>
              <a:t>14/06/2023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13685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130.xml"/><Relationship Id="rId18" Type="http://schemas.openxmlformats.org/officeDocument/2006/relationships/slideLayout" Target="../slideLayouts/slideLayout180.xml"/><Relationship Id="rId3" Type="http://schemas.openxmlformats.org/officeDocument/2006/relationships/slideLayout" Target="../slideLayouts/slideLayout30.xml"/><Relationship Id="rId21" Type="http://schemas.openxmlformats.org/officeDocument/2006/relationships/image" Target="../media/image2.png"/><Relationship Id="rId7" Type="http://schemas.openxmlformats.org/officeDocument/2006/relationships/slideLayout" Target="../slideLayouts/slideLayout70.xml"/><Relationship Id="rId12" Type="http://schemas.openxmlformats.org/officeDocument/2006/relationships/slideLayout" Target="../slideLayouts/slideLayout120.xml"/><Relationship Id="rId17" Type="http://schemas.openxmlformats.org/officeDocument/2006/relationships/slideLayout" Target="../slideLayouts/slideLayout170.xml"/><Relationship Id="rId2" Type="http://schemas.openxmlformats.org/officeDocument/2006/relationships/slideLayout" Target="../slideLayouts/slideLayout20.xml"/><Relationship Id="rId16" Type="http://schemas.openxmlformats.org/officeDocument/2006/relationships/slideLayout" Target="../slideLayouts/slideLayout160.xml"/><Relationship Id="rId20" Type="http://schemas.openxmlformats.org/officeDocument/2006/relationships/theme" Target="../theme/theme10.xml"/><Relationship Id="rId1" Type="http://schemas.openxmlformats.org/officeDocument/2006/relationships/slideLayout" Target="../slideLayouts/slideLayout110.xml"/><Relationship Id="rId6" Type="http://schemas.openxmlformats.org/officeDocument/2006/relationships/slideLayout" Target="../slideLayouts/slideLayout60.xml"/><Relationship Id="rId11" Type="http://schemas.openxmlformats.org/officeDocument/2006/relationships/slideLayout" Target="../slideLayouts/slideLayout111.xml"/><Relationship Id="rId24" Type="http://schemas.openxmlformats.org/officeDocument/2006/relationships/image" Target="../media/image5.png"/><Relationship Id="rId5" Type="http://schemas.openxmlformats.org/officeDocument/2006/relationships/slideLayout" Target="../slideLayouts/slideLayout50.xml"/><Relationship Id="rId15" Type="http://schemas.openxmlformats.org/officeDocument/2006/relationships/slideLayout" Target="../slideLayouts/slideLayout150.xml"/><Relationship Id="rId23" Type="http://schemas.openxmlformats.org/officeDocument/2006/relationships/image" Target="../media/image4.png"/><Relationship Id="rId10" Type="http://schemas.openxmlformats.org/officeDocument/2006/relationships/slideLayout" Target="../slideLayouts/slideLayout100.xml"/><Relationship Id="rId19" Type="http://schemas.openxmlformats.org/officeDocument/2006/relationships/slideLayout" Target="../slideLayouts/slideLayout190.xml"/><Relationship Id="rId4" Type="http://schemas.openxmlformats.org/officeDocument/2006/relationships/slideLayout" Target="../slideLayouts/slideLayout40.xml"/><Relationship Id="rId9" Type="http://schemas.openxmlformats.org/officeDocument/2006/relationships/slideLayout" Target="../slideLayouts/slideLayout90.xml"/><Relationship Id="rId14" Type="http://schemas.openxmlformats.org/officeDocument/2006/relationships/slideLayout" Target="../slideLayouts/slideLayout140.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6/19/2023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extLst>
      <p:ext uri="{BB962C8B-B14F-4D97-AF65-F5344CB8AC3E}">
        <p14:creationId xmlns:p14="http://schemas.microsoft.com/office/powerpoint/2010/main" val="2834177650"/>
      </p:ext>
    </p:extLst>
  </p:cSld>
  <p:clrMap bg1="dk1" tx1="lt1" bg2="dk2" tx2="lt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 id="2147484083" r:id="rId14"/>
    <p:sldLayoutId id="2147484084" r:id="rId15"/>
    <p:sldLayoutId id="2147484085" r:id="rId16"/>
    <p:sldLayoutId id="2147484086" r:id="rId17"/>
    <p:sldLayoutId id="2147484087" r:id="rId18"/>
    <p:sldLayoutId id="2147484088" r:id="rId19"/>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6/14/2023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extLst>
      <p:ext uri="{BB962C8B-B14F-4D97-AF65-F5344CB8AC3E}">
        <p14:creationId xmlns:p14="http://schemas.microsoft.com/office/powerpoint/2010/main" val="2834177650"/>
      </p:ext>
    </p:extLst>
  </p:cSld>
  <p:clrMap bg1="dk1" tx1="lt1" bg2="dk2" tx2="lt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 id="2147484083" r:id="rId14"/>
    <p:sldLayoutId id="2147484084" r:id="rId15"/>
    <p:sldLayoutId id="2147484085" r:id="rId16"/>
    <p:sldLayoutId id="2147484086" r:id="rId17"/>
    <p:sldLayoutId id="2147484087" r:id="rId18"/>
    <p:sldLayoutId id="2147484088" r:id="rId19"/>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7" Type="http://schemas.openxmlformats.org/officeDocument/2006/relationships/image" Target="../media/image420.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10.png"/><Relationship Id="rId4" Type="http://schemas.openxmlformats.org/officeDocument/2006/relationships/slide" Target="slide180.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slide" Target="slide200.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50.png"/><Relationship Id="rId7" Type="http://schemas.openxmlformats.org/officeDocument/2006/relationships/diagramQuickStyle" Target="../diagrams/quickStyle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51.svg"/><Relationship Id="rId9" Type="http://schemas.microsoft.com/office/2007/relationships/diagramDrawing" Target="../diagrams/drawing5.xml"/></Relationships>
</file>

<file path=ppt/slides/_rels/slide2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54.sv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55.png"/><Relationship Id="rId4" Type="http://schemas.openxmlformats.org/officeDocument/2006/relationships/image" Target="../media/image54.sv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54.sv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56.png"/><Relationship Id="rId4" Type="http://schemas.openxmlformats.org/officeDocument/2006/relationships/image" Target="../media/image54.sv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microsoft.com/office/2017/06/relationships/model3d" Target="../media/model3d1.glb"/><Relationship Id="rId5" Type="http://schemas.openxmlformats.org/officeDocument/2006/relationships/image" Target="../media/image57.png"/><Relationship Id="rId4" Type="http://schemas.openxmlformats.org/officeDocument/2006/relationships/image" Target="../media/image54.sv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60.png"/><Relationship Id="rId4" Type="http://schemas.microsoft.com/office/2017/06/relationships/model3d" Target="../media/model3d1.glb"/></Relationships>
</file>

<file path=ppt/slides/_rels/slide3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66081D-517B-5D43-A7B4-E67DDEDC0B31}"/>
              </a:ext>
            </a:extLst>
          </p:cNvPr>
          <p:cNvSpPr>
            <a:spLocks noGrp="1"/>
          </p:cNvSpPr>
          <p:nvPr>
            <p:ph type="ctrTitle"/>
          </p:nvPr>
        </p:nvSpPr>
        <p:spPr>
          <a:xfrm>
            <a:off x="4571394" y="1256579"/>
            <a:ext cx="7620606" cy="1834391"/>
          </a:xfrm>
        </p:spPr>
        <p:txBody>
          <a:bodyPr rtlCol="0">
            <a:normAutofit/>
          </a:bodyPr>
          <a:lstStyle/>
          <a:p>
            <a:pPr rtl="0"/>
            <a:r>
              <a:rPr lang="fr-FR" sz="5400" dirty="0"/>
              <a:t>Présentation du projet </a:t>
            </a:r>
            <a:br>
              <a:rPr lang="fr-FR" sz="5400" dirty="0"/>
            </a:br>
            <a:r>
              <a:rPr lang="fr-FR" sz="5400" dirty="0"/>
              <a:t>E-</a:t>
            </a:r>
            <a:r>
              <a:rPr lang="fr-FR" sz="5400" dirty="0" err="1"/>
              <a:t>kéa</a:t>
            </a:r>
            <a:endParaRPr lang="fr-FR" sz="5400" dirty="0"/>
          </a:p>
        </p:txBody>
      </p:sp>
      <p:sp>
        <p:nvSpPr>
          <p:cNvPr id="4" name="Sous-titre 3">
            <a:extLst>
              <a:ext uri="{FF2B5EF4-FFF2-40B4-BE49-F238E27FC236}">
                <a16:creationId xmlns:a16="http://schemas.microsoft.com/office/drawing/2014/main" id="{9CA982C5-8822-5F41-B151-CBFC3278D992}"/>
              </a:ext>
            </a:extLst>
          </p:cNvPr>
          <p:cNvSpPr>
            <a:spLocks noGrp="1"/>
          </p:cNvSpPr>
          <p:nvPr>
            <p:ph type="subTitle" idx="1"/>
          </p:nvPr>
        </p:nvSpPr>
        <p:spPr>
          <a:xfrm>
            <a:off x="4697469" y="3322947"/>
            <a:ext cx="7198444" cy="1526144"/>
          </a:xfrm>
        </p:spPr>
        <p:txBody>
          <a:bodyPr rtlCol="0">
            <a:normAutofit/>
          </a:bodyPr>
          <a:lstStyle/>
          <a:p>
            <a:pPr rtl="0"/>
            <a:r>
              <a:rPr lang="fr-FR" sz="1800" dirty="0"/>
              <a:t>Présenté par :</a:t>
            </a:r>
          </a:p>
          <a:p>
            <a:pPr rtl="0"/>
            <a:r>
              <a:rPr lang="fr-FR" sz="1800" dirty="0"/>
              <a:t>Aaron Saada, Marc Saint Hilaire, Ourabah Lounnas</a:t>
            </a:r>
          </a:p>
        </p:txBody>
      </p:sp>
      <p:sp>
        <p:nvSpPr>
          <p:cNvPr id="35" name="Rectangle 34">
            <a:extLst>
              <a:ext uri="{FF2B5EF4-FFF2-40B4-BE49-F238E27FC236}">
                <a16:creationId xmlns:a16="http://schemas.microsoft.com/office/drawing/2014/main" id="{9C3AC044-5365-41F3-837F-15E2C6F85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5" y="639905"/>
            <a:ext cx="3742076" cy="55781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7" descr="Projector screen">
            <a:extLst>
              <a:ext uri="{FF2B5EF4-FFF2-40B4-BE49-F238E27FC236}">
                <a16:creationId xmlns:a16="http://schemas.microsoft.com/office/drawing/2014/main" id="{C089C23C-2E64-AB1F-847B-4A17D71B3A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5393" y="1879817"/>
            <a:ext cx="3103558" cy="3103558"/>
          </a:xfrm>
          <a:prstGeom prst="rect">
            <a:avLst/>
          </a:prstGeom>
          <a:effectLst/>
        </p:spPr>
      </p:pic>
      <p:sp>
        <p:nvSpPr>
          <p:cNvPr id="6" name="Espace réservé du numéro de diapositive 3">
            <a:extLst>
              <a:ext uri="{FF2B5EF4-FFF2-40B4-BE49-F238E27FC236}">
                <a16:creationId xmlns:a16="http://schemas.microsoft.com/office/drawing/2014/main" id="{2531D59D-43EC-458E-9077-3883B7B22031}"/>
              </a:ext>
            </a:extLst>
          </p:cNvPr>
          <p:cNvSpPr>
            <a:spLocks noGrp="1"/>
          </p:cNvSpPr>
          <p:nvPr>
            <p:ph type="sldNum" sz="quarter" idx="12"/>
          </p:nvPr>
        </p:nvSpPr>
        <p:spPr>
          <a:xfrm>
            <a:off x="10352540" y="295729"/>
            <a:ext cx="838199" cy="767687"/>
          </a:xfrm>
        </p:spPr>
        <p:txBody>
          <a:bodyPr/>
          <a:lstStyle/>
          <a:p>
            <a:fld id="{5494D8FE-45BD-432D-B978-580A1710CEA2}" type="slidenum">
              <a:rPr lang="fr-FR" smtClean="0"/>
              <a:t>1</a:t>
            </a:fld>
            <a:endParaRPr lang="fr-FR" dirty="0"/>
          </a:p>
        </p:txBody>
      </p:sp>
    </p:spTree>
    <p:extLst>
      <p:ext uri="{BB962C8B-B14F-4D97-AF65-F5344CB8AC3E}">
        <p14:creationId xmlns:p14="http://schemas.microsoft.com/office/powerpoint/2010/main" val="1984022736"/>
      </p:ext>
    </p:extLst>
  </p:cSld>
  <p:clrMapOvr>
    <a:masterClrMapping/>
  </p:clrMapOvr>
  <mc:AlternateContent xmlns:mc="http://schemas.openxmlformats.org/markup-compatibility/2006" xmlns:p14="http://schemas.microsoft.com/office/powerpoint/2010/main">
    <mc:Choice Requires="p14">
      <p:transition spd="slow" p14:dur="2000" advTm="5045"/>
    </mc:Choice>
    <mc:Fallback xmlns="">
      <p:transition spd="slow" advTm="5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400"/>
                                        <p:tgtEl>
                                          <p:spTgt spid="4">
                                            <p:txEl>
                                              <p:pRg st="1" end="1"/>
                                            </p:txEl>
                                          </p:spTgt>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8BBB9-3F58-9E1E-E7D0-C21CEC172E1B}"/>
              </a:ext>
            </a:extLst>
          </p:cNvPr>
          <p:cNvSpPr>
            <a:spLocks noGrp="1"/>
          </p:cNvSpPr>
          <p:nvPr>
            <p:ph type="title"/>
          </p:nvPr>
        </p:nvSpPr>
        <p:spPr>
          <a:xfrm>
            <a:off x="5728609" y="868355"/>
            <a:ext cx="4638903" cy="1400530"/>
          </a:xfrm>
        </p:spPr>
        <p:txBody>
          <a:bodyPr vert="horz" lIns="91440" tIns="45720" rIns="91440" bIns="45720" rtlCol="0" anchor="t">
            <a:normAutofit/>
          </a:bodyPr>
          <a:lstStyle/>
          <a:p>
            <a:r>
              <a:rPr lang="en-US"/>
              <a:t>Charte graphique</a:t>
            </a:r>
            <a:endParaRPr lang="en-US" dirty="0"/>
          </a:p>
        </p:txBody>
      </p:sp>
      <p:pic>
        <p:nvPicPr>
          <p:cNvPr id="35" name="Picture 34" descr="Vagues de papier">
            <a:extLst>
              <a:ext uri="{FF2B5EF4-FFF2-40B4-BE49-F238E27FC236}">
                <a16:creationId xmlns:a16="http://schemas.microsoft.com/office/drawing/2014/main" id="{5ED284DB-47FB-ED4B-4168-770A39F72AC4}"/>
              </a:ext>
            </a:extLst>
          </p:cNvPr>
          <p:cNvPicPr>
            <a:picLocks noChangeAspect="1"/>
          </p:cNvPicPr>
          <p:nvPr/>
        </p:nvPicPr>
        <p:blipFill rotWithShape="1">
          <a:blip r:embed="rId3"/>
          <a:srcRect l="24515" r="24724"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6" name="ZoneTexte 5">
            <a:extLst>
              <a:ext uri="{FF2B5EF4-FFF2-40B4-BE49-F238E27FC236}">
                <a16:creationId xmlns:a16="http://schemas.microsoft.com/office/drawing/2014/main" id="{2CE85B5A-C436-40D8-00BC-3677B37AE177}"/>
              </a:ext>
            </a:extLst>
          </p:cNvPr>
          <p:cNvSpPr txBox="1"/>
          <p:nvPr/>
        </p:nvSpPr>
        <p:spPr>
          <a:xfrm>
            <a:off x="5728609" y="2949463"/>
            <a:ext cx="4638903" cy="2536938"/>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pPr>
            <a:r>
              <a:rPr lang="en-US" dirty="0">
                <a:latin typeface="+mj-lt"/>
                <a:ea typeface="+mj-ea"/>
                <a:cs typeface="+mj-cs"/>
              </a:rPr>
              <a:t>Pour </a:t>
            </a:r>
            <a:r>
              <a:rPr lang="en-US" dirty="0" err="1">
                <a:latin typeface="+mj-lt"/>
                <a:ea typeface="+mj-ea"/>
                <a:cs typeface="+mj-cs"/>
              </a:rPr>
              <a:t>ce</a:t>
            </a:r>
            <a:r>
              <a:rPr lang="en-US" dirty="0">
                <a:latin typeface="+mj-lt"/>
                <a:ea typeface="+mj-ea"/>
                <a:cs typeface="+mj-cs"/>
              </a:rPr>
              <a:t> qui </a:t>
            </a:r>
            <a:r>
              <a:rPr lang="en-US" dirty="0" err="1">
                <a:latin typeface="+mj-lt"/>
                <a:ea typeface="+mj-ea"/>
                <a:cs typeface="+mj-cs"/>
              </a:rPr>
              <a:t>est</a:t>
            </a:r>
            <a:r>
              <a:rPr lang="en-US" dirty="0">
                <a:latin typeface="+mj-lt"/>
                <a:ea typeface="+mj-ea"/>
                <a:cs typeface="+mj-cs"/>
              </a:rPr>
              <a:t> de la </a:t>
            </a:r>
            <a:r>
              <a:rPr lang="en-US" dirty="0" err="1">
                <a:latin typeface="+mj-lt"/>
                <a:ea typeface="+mj-ea"/>
                <a:cs typeface="+mj-cs"/>
              </a:rPr>
              <a:t>charte</a:t>
            </a:r>
            <a:r>
              <a:rPr lang="en-US" dirty="0">
                <a:latin typeface="+mj-lt"/>
                <a:ea typeface="+mj-ea"/>
                <a:cs typeface="+mj-cs"/>
              </a:rPr>
              <a:t> </a:t>
            </a:r>
            <a:r>
              <a:rPr lang="en-US" dirty="0" err="1">
                <a:latin typeface="+mj-lt"/>
                <a:ea typeface="+mj-ea"/>
                <a:cs typeface="+mj-cs"/>
              </a:rPr>
              <a:t>graphique</a:t>
            </a:r>
            <a:r>
              <a:rPr lang="en-US" dirty="0">
                <a:latin typeface="+mj-lt"/>
                <a:ea typeface="+mj-ea"/>
                <a:cs typeface="+mj-cs"/>
              </a:rPr>
              <a:t>, </a:t>
            </a:r>
            <a:r>
              <a:rPr lang="en-US" dirty="0" err="1">
                <a:latin typeface="+mj-lt"/>
                <a:ea typeface="+mj-ea"/>
                <a:cs typeface="+mj-cs"/>
              </a:rPr>
              <a:t>j’ai</a:t>
            </a:r>
            <a:r>
              <a:rPr lang="en-US" dirty="0">
                <a:latin typeface="+mj-lt"/>
                <a:ea typeface="+mj-ea"/>
                <a:cs typeface="+mj-cs"/>
              </a:rPr>
              <a:t> </a:t>
            </a:r>
            <a:r>
              <a:rPr lang="en-US" dirty="0" err="1">
                <a:latin typeface="+mj-lt"/>
                <a:ea typeface="+mj-ea"/>
                <a:cs typeface="+mj-cs"/>
              </a:rPr>
              <a:t>décidé</a:t>
            </a:r>
            <a:r>
              <a:rPr lang="en-US" dirty="0">
                <a:latin typeface="+mj-lt"/>
                <a:ea typeface="+mj-ea"/>
                <a:cs typeface="+mj-cs"/>
              </a:rPr>
              <a:t> de </a:t>
            </a:r>
            <a:r>
              <a:rPr lang="en-US" dirty="0" err="1">
                <a:latin typeface="+mj-lt"/>
                <a:ea typeface="+mj-ea"/>
                <a:cs typeface="+mj-cs"/>
              </a:rPr>
              <a:t>partir</a:t>
            </a:r>
            <a:r>
              <a:rPr lang="en-US" dirty="0">
                <a:latin typeface="+mj-lt"/>
                <a:ea typeface="+mj-ea"/>
                <a:cs typeface="+mj-cs"/>
              </a:rPr>
              <a:t> </a:t>
            </a:r>
            <a:r>
              <a:rPr lang="en-US" dirty="0" err="1">
                <a:latin typeface="+mj-lt"/>
                <a:ea typeface="+mj-ea"/>
                <a:cs typeface="+mj-cs"/>
              </a:rPr>
              <a:t>majoritairement</a:t>
            </a:r>
            <a:r>
              <a:rPr lang="en-US" dirty="0">
                <a:latin typeface="+mj-lt"/>
                <a:ea typeface="+mj-ea"/>
                <a:cs typeface="+mj-cs"/>
              </a:rPr>
              <a:t> sur des </a:t>
            </a:r>
            <a:r>
              <a:rPr lang="en-US" dirty="0" err="1">
                <a:latin typeface="+mj-lt"/>
                <a:ea typeface="+mj-ea"/>
                <a:cs typeface="+mj-cs"/>
              </a:rPr>
              <a:t>teintes</a:t>
            </a:r>
            <a:r>
              <a:rPr lang="en-US" dirty="0">
                <a:latin typeface="+mj-lt"/>
                <a:ea typeface="+mj-ea"/>
                <a:cs typeface="+mj-cs"/>
              </a:rPr>
              <a:t> </a:t>
            </a:r>
            <a:r>
              <a:rPr lang="en-US" dirty="0" err="1">
                <a:latin typeface="+mj-lt"/>
                <a:ea typeface="+mj-ea"/>
                <a:cs typeface="+mj-cs"/>
              </a:rPr>
              <a:t>bleues</a:t>
            </a:r>
            <a:r>
              <a:rPr lang="en-US" dirty="0">
                <a:latin typeface="+mj-lt"/>
                <a:ea typeface="+mj-ea"/>
                <a:cs typeface="+mj-cs"/>
              </a:rPr>
              <a:t> et </a:t>
            </a:r>
            <a:r>
              <a:rPr lang="en-US" dirty="0" err="1">
                <a:latin typeface="+mj-lt"/>
                <a:ea typeface="+mj-ea"/>
                <a:cs typeface="+mj-cs"/>
              </a:rPr>
              <a:t>une</a:t>
            </a:r>
            <a:r>
              <a:rPr lang="en-US" dirty="0">
                <a:latin typeface="+mj-lt"/>
                <a:ea typeface="+mj-ea"/>
                <a:cs typeface="+mj-cs"/>
              </a:rPr>
              <a:t> </a:t>
            </a:r>
            <a:r>
              <a:rPr lang="en-US" dirty="0" err="1">
                <a:latin typeface="+mj-lt"/>
                <a:ea typeface="+mj-ea"/>
                <a:cs typeface="+mj-cs"/>
              </a:rPr>
              <a:t>teinte</a:t>
            </a:r>
            <a:r>
              <a:rPr lang="en-US" dirty="0">
                <a:latin typeface="+mj-lt"/>
                <a:ea typeface="+mj-ea"/>
                <a:cs typeface="+mj-cs"/>
              </a:rPr>
              <a:t> </a:t>
            </a:r>
            <a:r>
              <a:rPr lang="en-US" dirty="0" err="1">
                <a:latin typeface="+mj-lt"/>
                <a:ea typeface="+mj-ea"/>
                <a:cs typeface="+mj-cs"/>
              </a:rPr>
              <a:t>secondaire</a:t>
            </a:r>
            <a:r>
              <a:rPr lang="en-US" dirty="0">
                <a:latin typeface="+mj-lt"/>
                <a:ea typeface="+mj-ea"/>
                <a:cs typeface="+mj-cs"/>
              </a:rPr>
              <a:t> jaune.</a:t>
            </a:r>
          </a:p>
          <a:p>
            <a:pPr>
              <a:spcBef>
                <a:spcPts val="1000"/>
              </a:spcBef>
              <a:buClr>
                <a:schemeClr val="bg2">
                  <a:lumMod val="40000"/>
                  <a:lumOff val="60000"/>
                </a:schemeClr>
              </a:buClr>
              <a:buSzPct val="80000"/>
            </a:pPr>
            <a:r>
              <a:rPr lang="en-US" dirty="0">
                <a:latin typeface="+mj-lt"/>
                <a:ea typeface="+mj-ea"/>
                <a:cs typeface="+mj-cs"/>
              </a:rPr>
              <a:t>Pour les </a:t>
            </a:r>
            <a:r>
              <a:rPr lang="en-US" dirty="0" err="1">
                <a:latin typeface="+mj-lt"/>
                <a:ea typeface="+mj-ea"/>
                <a:cs typeface="+mj-cs"/>
              </a:rPr>
              <a:t>produits</a:t>
            </a:r>
            <a:r>
              <a:rPr lang="en-US" dirty="0">
                <a:latin typeface="+mj-lt"/>
                <a:ea typeface="+mj-ea"/>
                <a:cs typeface="+mj-cs"/>
              </a:rPr>
              <a:t> </a:t>
            </a:r>
            <a:r>
              <a:rPr lang="en-US" dirty="0" err="1">
                <a:latin typeface="+mj-lt"/>
                <a:ea typeface="+mj-ea"/>
                <a:cs typeface="+mj-cs"/>
              </a:rPr>
              <a:t>j’utilise</a:t>
            </a:r>
            <a:r>
              <a:rPr lang="en-US" dirty="0">
                <a:latin typeface="+mj-lt"/>
                <a:ea typeface="+mj-ea"/>
                <a:cs typeface="+mj-cs"/>
              </a:rPr>
              <a:t> un fond </a:t>
            </a:r>
            <a:r>
              <a:rPr lang="en-US" dirty="0" err="1">
                <a:latin typeface="+mj-lt"/>
                <a:ea typeface="+mj-ea"/>
                <a:cs typeface="+mj-cs"/>
              </a:rPr>
              <a:t>blanc</a:t>
            </a:r>
            <a:r>
              <a:rPr lang="en-US" dirty="0">
                <a:latin typeface="+mj-lt"/>
                <a:ea typeface="+mj-ea"/>
                <a:cs typeface="+mj-cs"/>
              </a:rPr>
              <a:t>.</a:t>
            </a:r>
          </a:p>
          <a:p>
            <a:pPr>
              <a:spcBef>
                <a:spcPts val="1000"/>
              </a:spcBef>
              <a:buClr>
                <a:schemeClr val="bg2">
                  <a:lumMod val="40000"/>
                  <a:lumOff val="60000"/>
                </a:schemeClr>
              </a:buClr>
              <a:buSzPct val="80000"/>
            </a:pPr>
            <a:r>
              <a:rPr lang="en-US" dirty="0">
                <a:latin typeface="+mj-lt"/>
                <a:ea typeface="+mj-ea"/>
                <a:cs typeface="+mj-cs"/>
              </a:rPr>
              <a:t>Pour la police </a:t>
            </a:r>
            <a:r>
              <a:rPr lang="en-US" dirty="0" err="1">
                <a:latin typeface="+mj-lt"/>
                <a:ea typeface="+mj-ea"/>
                <a:cs typeface="+mj-cs"/>
              </a:rPr>
              <a:t>j’ulitise</a:t>
            </a:r>
            <a:r>
              <a:rPr lang="en-US" dirty="0">
                <a:latin typeface="+mj-lt"/>
                <a:ea typeface="+mj-ea"/>
                <a:cs typeface="+mj-cs"/>
              </a:rPr>
              <a:t> </a:t>
            </a:r>
            <a:r>
              <a:rPr lang="en-US" dirty="0" err="1">
                <a:latin typeface="+mj-lt"/>
                <a:ea typeface="+mj-ea"/>
                <a:cs typeface="+mj-cs"/>
              </a:rPr>
              <a:t>roboto</a:t>
            </a:r>
            <a:r>
              <a:rPr lang="en-US" dirty="0">
                <a:latin typeface="+mj-lt"/>
                <a:ea typeface="+mj-ea"/>
                <a:cs typeface="+mj-cs"/>
              </a:rPr>
              <a:t>, </a:t>
            </a:r>
            <a:r>
              <a:rPr lang="en-US" dirty="0" err="1">
                <a:latin typeface="+mj-lt"/>
                <a:ea typeface="+mj-ea"/>
                <a:cs typeface="+mj-cs"/>
              </a:rPr>
              <a:t>poppins</a:t>
            </a:r>
            <a:r>
              <a:rPr lang="en-US" dirty="0">
                <a:latin typeface="+mj-lt"/>
                <a:ea typeface="+mj-ea"/>
                <a:cs typeface="+mj-cs"/>
              </a:rPr>
              <a:t>.</a:t>
            </a:r>
            <a:endParaRPr lang="fr-FR" b="0" dirty="0">
              <a:effectLst/>
              <a:latin typeface="+mj-lt"/>
            </a:endParaRPr>
          </a:p>
        </p:txBody>
      </p:sp>
      <p:pic>
        <p:nvPicPr>
          <p:cNvPr id="5" name="Image 4" descr="Une image contenant texte, capture d’écran, logiciel&#10;&#10;Description générée automatiquement">
            <a:extLst>
              <a:ext uri="{FF2B5EF4-FFF2-40B4-BE49-F238E27FC236}">
                <a16:creationId xmlns:a16="http://schemas.microsoft.com/office/drawing/2014/main" id="{5EAED418-1790-BE7D-2861-A560071F3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087" y="1152983"/>
            <a:ext cx="4334480" cy="4448796"/>
          </a:xfrm>
          <a:prstGeom prst="rect">
            <a:avLst/>
          </a:prstGeom>
        </p:spPr>
      </p:pic>
      <p:sp>
        <p:nvSpPr>
          <p:cNvPr id="3" name="Espace réservé du numéro de diapositive 3">
            <a:extLst>
              <a:ext uri="{FF2B5EF4-FFF2-40B4-BE49-F238E27FC236}">
                <a16:creationId xmlns:a16="http://schemas.microsoft.com/office/drawing/2014/main" id="{3A244F07-F61D-A3DE-7C83-BEC30BCEC654}"/>
              </a:ext>
            </a:extLst>
          </p:cNvPr>
          <p:cNvSpPr>
            <a:spLocks noGrp="1"/>
          </p:cNvSpPr>
          <p:nvPr>
            <p:ph type="sldNum" sz="quarter" idx="12"/>
          </p:nvPr>
        </p:nvSpPr>
        <p:spPr>
          <a:xfrm>
            <a:off x="10352540" y="295729"/>
            <a:ext cx="838199" cy="767687"/>
          </a:xfrm>
        </p:spPr>
        <p:txBody>
          <a:bodyPr/>
          <a:lstStyle/>
          <a:p>
            <a:fld id="{5494D8FE-45BD-432D-B978-580A1710CEA2}" type="slidenum">
              <a:rPr lang="fr-FR" smtClean="0"/>
              <a:t>10</a:t>
            </a:fld>
            <a:endParaRPr lang="fr-FR" dirty="0"/>
          </a:p>
        </p:txBody>
      </p:sp>
    </p:spTree>
    <p:extLst>
      <p:ext uri="{BB962C8B-B14F-4D97-AF65-F5344CB8AC3E}">
        <p14:creationId xmlns:p14="http://schemas.microsoft.com/office/powerpoint/2010/main" val="24876940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75D6191C-A6CE-027F-F5A8-146D768FE25E}"/>
              </a:ext>
            </a:extLst>
          </p:cNvPr>
          <p:cNvSpPr txBox="1"/>
          <p:nvPr/>
        </p:nvSpPr>
        <p:spPr>
          <a:xfrm>
            <a:off x="648930" y="629266"/>
            <a:ext cx="3322912" cy="1641987"/>
          </a:xfrm>
          <a:prstGeom prst="rect">
            <a:avLst/>
          </a:prstGeom>
        </p:spPr>
        <p:txBody>
          <a:bodyPr vert="horz" lIns="91440" tIns="45720" rIns="91440" bIns="45720" rtlCol="0" anchor="t">
            <a:normAutofit/>
          </a:bodyPr>
          <a:lstStyle/>
          <a:p>
            <a:pPr>
              <a:spcBef>
                <a:spcPct val="0"/>
              </a:spcBef>
              <a:spcAft>
                <a:spcPts val="600"/>
              </a:spcAft>
            </a:pPr>
            <a:r>
              <a:rPr lang="en-US" sz="4200" spc="-50">
                <a:ln w="3175" cmpd="sng">
                  <a:noFill/>
                </a:ln>
                <a:solidFill>
                  <a:schemeClr val="tx2"/>
                </a:solidFill>
                <a:latin typeface="+mj-lt"/>
                <a:ea typeface="+mj-ea"/>
                <a:cs typeface="+mj-cs"/>
              </a:rPr>
              <a:t>Création du logo</a:t>
            </a:r>
          </a:p>
        </p:txBody>
      </p:sp>
      <p:pic>
        <p:nvPicPr>
          <p:cNvPr id="7" name="Espace réservé du contenu 6">
            <a:extLst>
              <a:ext uri="{FF2B5EF4-FFF2-40B4-BE49-F238E27FC236}">
                <a16:creationId xmlns:a16="http://schemas.microsoft.com/office/drawing/2014/main" id="{F7F47B32-5141-7049-2AF3-A4837639516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138" r="1" b="14433"/>
          <a:stretch/>
        </p:blipFill>
        <p:spPr>
          <a:xfrm>
            <a:off x="4619544" y="609601"/>
            <a:ext cx="6924756" cy="5638797"/>
          </a:xfrm>
          <a:prstGeom prst="rect">
            <a:avLst/>
          </a:prstGeom>
          <a:effectLst>
            <a:outerShdw blurRad="50800" dist="38100" dir="5400000" algn="t" rotWithShape="0">
              <a:prstClr val="black">
                <a:alpha val="43000"/>
              </a:prstClr>
            </a:outerShdw>
          </a:effectLst>
        </p:spPr>
      </p:pic>
      <p:sp>
        <p:nvSpPr>
          <p:cNvPr id="9" name="ZoneTexte 8">
            <a:extLst>
              <a:ext uri="{FF2B5EF4-FFF2-40B4-BE49-F238E27FC236}">
                <a16:creationId xmlns:a16="http://schemas.microsoft.com/office/drawing/2014/main" id="{2BC237A1-40C0-C994-5BB6-BAF977A11A4B}"/>
              </a:ext>
            </a:extLst>
          </p:cNvPr>
          <p:cNvSpPr txBox="1"/>
          <p:nvPr/>
        </p:nvSpPr>
        <p:spPr>
          <a:xfrm>
            <a:off x="647701" y="2438401"/>
            <a:ext cx="3324141" cy="3809998"/>
          </a:xfrm>
          <a:prstGeom prst="rect">
            <a:avLst/>
          </a:prstGeom>
        </p:spPr>
        <p:txBody>
          <a:bodyPr vert="horz" lIns="91440" tIns="45720" rIns="91440" bIns="45720" rtlCol="0">
            <a:normAutofit/>
          </a:bodyPr>
          <a:lstStyle/>
          <a:p>
            <a:pPr indent="-228600">
              <a:spcBef>
                <a:spcPts val="1000"/>
              </a:spcBef>
              <a:buClr>
                <a:schemeClr val="bg2">
                  <a:lumMod val="40000"/>
                  <a:lumOff val="60000"/>
                </a:schemeClr>
              </a:buClr>
              <a:buSzPct val="80000"/>
              <a:buFont typeface="Wingdings 3" charset="2"/>
              <a:buChar char=""/>
            </a:pPr>
            <a:r>
              <a:rPr lang="en-US">
                <a:latin typeface="+mj-lt"/>
                <a:ea typeface="+mj-ea"/>
                <a:cs typeface="+mj-cs"/>
              </a:rPr>
              <a:t>Pour le logo, j’ai décidé de partir sur une idée simple et  j’ai crée ce logo via Photoshop.</a:t>
            </a:r>
          </a:p>
        </p:txBody>
      </p:sp>
      <p:sp>
        <p:nvSpPr>
          <p:cNvPr id="2" name="Espace réservé du numéro de diapositive 3">
            <a:extLst>
              <a:ext uri="{FF2B5EF4-FFF2-40B4-BE49-F238E27FC236}">
                <a16:creationId xmlns:a16="http://schemas.microsoft.com/office/drawing/2014/main" id="{5908B249-ABC1-FA72-E458-2FFFA7722B4E}"/>
              </a:ext>
            </a:extLst>
          </p:cNvPr>
          <p:cNvSpPr>
            <a:spLocks noGrp="1"/>
          </p:cNvSpPr>
          <p:nvPr>
            <p:ph type="sldNum" sz="quarter" idx="12"/>
          </p:nvPr>
        </p:nvSpPr>
        <p:spPr>
          <a:xfrm>
            <a:off x="10352540" y="295729"/>
            <a:ext cx="838199" cy="767687"/>
          </a:xfrm>
        </p:spPr>
        <p:txBody>
          <a:bodyPr/>
          <a:lstStyle/>
          <a:p>
            <a:fld id="{5494D8FE-45BD-432D-B978-580A1710CEA2}" type="slidenum">
              <a:rPr lang="fr-FR" smtClean="0"/>
              <a:t>11</a:t>
            </a:fld>
            <a:endParaRPr lang="fr-FR" dirty="0"/>
          </a:p>
        </p:txBody>
      </p:sp>
    </p:spTree>
    <p:extLst>
      <p:ext uri="{BB962C8B-B14F-4D97-AF65-F5344CB8AC3E}">
        <p14:creationId xmlns:p14="http://schemas.microsoft.com/office/powerpoint/2010/main" val="32738759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1" name="Picture 1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2" name="Picture 2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3" name="Oval 2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5" name="Picture 2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6" name="Picture 2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8" name="Rectangle 2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81DED49-63AF-FD47-E4D7-BE1A6ACCC8ED}"/>
              </a:ext>
            </a:extLst>
          </p:cNvPr>
          <p:cNvSpPr>
            <a:spLocks noGrp="1"/>
          </p:cNvSpPr>
          <p:nvPr>
            <p:ph type="title"/>
          </p:nvPr>
        </p:nvSpPr>
        <p:spPr>
          <a:xfrm>
            <a:off x="647701" y="1454964"/>
            <a:ext cx="3339281" cy="3308840"/>
          </a:xfrm>
        </p:spPr>
        <p:txBody>
          <a:bodyPr vert="horz" lIns="91440" tIns="45720" rIns="91440" bIns="45720" rtlCol="0" anchor="b">
            <a:normAutofit/>
          </a:bodyPr>
          <a:lstStyle/>
          <a:p>
            <a:pPr>
              <a:lnSpc>
                <a:spcPct val="90000"/>
              </a:lnSpc>
            </a:pPr>
            <a:r>
              <a:rPr lang="en-US" sz="3800" spc="150"/>
              <a:t>Présentation de la maquette</a:t>
            </a:r>
          </a:p>
        </p:txBody>
      </p:sp>
      <p:pic>
        <p:nvPicPr>
          <p:cNvPr id="14" name="Picture 3" descr="Robot utilisant un ordinateur portable assis sur une chaise bleue">
            <a:extLst>
              <a:ext uri="{FF2B5EF4-FFF2-40B4-BE49-F238E27FC236}">
                <a16:creationId xmlns:a16="http://schemas.microsoft.com/office/drawing/2014/main" id="{2A92A3C8-F2C7-F237-3F65-7EB470836B4D}"/>
              </a:ext>
            </a:extLst>
          </p:cNvPr>
          <p:cNvPicPr>
            <a:picLocks noChangeAspect="1"/>
          </p:cNvPicPr>
          <p:nvPr/>
        </p:nvPicPr>
        <p:blipFill rotWithShape="1">
          <a:blip r:embed="rId7"/>
          <a:srcRect l="19007" r="19007"/>
          <a:stretch/>
        </p:blipFill>
        <p:spPr>
          <a:xfrm>
            <a:off x="4634682" y="10"/>
            <a:ext cx="7557319" cy="6857990"/>
          </a:xfrm>
          <a:prstGeom prst="rect">
            <a:avLst/>
          </a:prstGeom>
        </p:spPr>
      </p:pic>
      <p:sp>
        <p:nvSpPr>
          <p:cNvPr id="49" name="Rectangle 30">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Espace réservé du numéro de diapositive 3">
            <a:extLst>
              <a:ext uri="{FF2B5EF4-FFF2-40B4-BE49-F238E27FC236}">
                <a16:creationId xmlns:a16="http://schemas.microsoft.com/office/drawing/2014/main" id="{14D122E1-C308-33C6-6096-A7CD005C8870}"/>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5494D8FE-45BD-432D-B978-580A1710CEA2}" type="slidenum">
              <a:rPr lang="en-US" smtClean="0"/>
              <a:pPr defTabSz="914400">
                <a:spcAft>
                  <a:spcPts val="600"/>
                </a:spcAft>
              </a:pPr>
              <a:t>12</a:t>
            </a:fld>
            <a:endParaRPr lang="en-US" dirty="0"/>
          </a:p>
        </p:txBody>
      </p:sp>
    </p:spTree>
    <p:extLst>
      <p:ext uri="{BB962C8B-B14F-4D97-AF65-F5344CB8AC3E}">
        <p14:creationId xmlns:p14="http://schemas.microsoft.com/office/powerpoint/2010/main" val="425535913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4" name="Picture 3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6" name="Oval 3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8" name="Picture 3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0" name="Picture 3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2" name="Rectangle 4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7D041209-4B16-A8F8-B44B-A7889D76CA8E}"/>
              </a:ext>
            </a:extLst>
          </p:cNvPr>
          <p:cNvSpPr>
            <a:spLocks noGrp="1"/>
          </p:cNvSpPr>
          <p:nvPr>
            <p:ph type="title"/>
          </p:nvPr>
        </p:nvSpPr>
        <p:spPr>
          <a:xfrm>
            <a:off x="687784" y="969817"/>
            <a:ext cx="3339281" cy="2547077"/>
          </a:xfrm>
        </p:spPr>
        <p:txBody>
          <a:bodyPr vert="horz" lIns="91440" tIns="45720" rIns="91440" bIns="45720" rtlCol="0" anchor="b">
            <a:normAutofit/>
          </a:bodyPr>
          <a:lstStyle/>
          <a:p>
            <a:r>
              <a:rPr lang="en-US" sz="5100" dirty="0"/>
              <a:t>Maquette Figma mobile</a:t>
            </a:r>
          </a:p>
        </p:txBody>
      </p:sp>
      <p:pic>
        <p:nvPicPr>
          <p:cNvPr id="8" name="Image 7" descr="Une image contenant capture d’écran, texte, Logiciel multimédia, logiciel&#10;&#10;Description générée automatiquement">
            <a:extLst>
              <a:ext uri="{FF2B5EF4-FFF2-40B4-BE49-F238E27FC236}">
                <a16:creationId xmlns:a16="http://schemas.microsoft.com/office/drawing/2014/main" id="{5C4DE894-023C-0ED7-9BA9-DCCD83EAFE7F}"/>
              </a:ext>
            </a:extLst>
          </p:cNvPr>
          <p:cNvPicPr>
            <a:picLocks noChangeAspect="1"/>
          </p:cNvPicPr>
          <p:nvPr/>
        </p:nvPicPr>
        <p:blipFill rotWithShape="1">
          <a:blip r:embed="rId7">
            <a:extLst>
              <a:ext uri="{28A0092B-C50C-407E-A947-70E740481C1C}">
                <a14:useLocalDpi xmlns:a14="http://schemas.microsoft.com/office/drawing/2010/main" val="0"/>
              </a:ext>
            </a:extLst>
          </a:blip>
          <a:srcRect l="14461" r="23553"/>
          <a:stretch/>
        </p:blipFill>
        <p:spPr>
          <a:xfrm>
            <a:off x="4634682" y="10"/>
            <a:ext cx="7557319" cy="6857990"/>
          </a:xfrm>
          <a:prstGeom prst="rect">
            <a:avLst/>
          </a:prstGeom>
        </p:spPr>
      </p:pic>
      <p:sp>
        <p:nvSpPr>
          <p:cNvPr id="44" name="Rectangle 43">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Espace réservé du numéro de diapositive 3">
            <a:extLst>
              <a:ext uri="{FF2B5EF4-FFF2-40B4-BE49-F238E27FC236}">
                <a16:creationId xmlns:a16="http://schemas.microsoft.com/office/drawing/2014/main" id="{BE855C1B-DBC1-31F4-5184-89E6C6B86EAA}"/>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5494D8FE-45BD-432D-B978-580A1710CEA2}" type="slidenum">
              <a:rPr lang="en-US" smtClean="0"/>
              <a:pPr defTabSz="914400">
                <a:spcAft>
                  <a:spcPts val="600"/>
                </a:spcAft>
              </a:pPr>
              <a:t>13</a:t>
            </a:fld>
            <a:endParaRPr lang="en-US" dirty="0"/>
          </a:p>
        </p:txBody>
      </p:sp>
    </p:spTree>
    <p:extLst>
      <p:ext uri="{BB962C8B-B14F-4D97-AF65-F5344CB8AC3E}">
        <p14:creationId xmlns:p14="http://schemas.microsoft.com/office/powerpoint/2010/main" val="4931767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5" name="Picture 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6" name="Picture 1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7" name="Oval 1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8" name="Picture 1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9" name="Picture 1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50" name="Rectangle 1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7D041209-4B16-A8F8-B44B-A7889D76CA8E}"/>
              </a:ext>
            </a:extLst>
          </p:cNvPr>
          <p:cNvSpPr>
            <a:spLocks noGrp="1"/>
          </p:cNvSpPr>
          <p:nvPr>
            <p:ph type="title"/>
          </p:nvPr>
        </p:nvSpPr>
        <p:spPr>
          <a:xfrm>
            <a:off x="636916" y="4542503"/>
            <a:ext cx="9184606" cy="1179870"/>
          </a:xfrm>
        </p:spPr>
        <p:txBody>
          <a:bodyPr vert="horz" lIns="91440" tIns="45720" rIns="91440" bIns="45720" rtlCol="0" anchor="b">
            <a:normAutofit/>
          </a:bodyPr>
          <a:lstStyle/>
          <a:p>
            <a:pPr>
              <a:lnSpc>
                <a:spcPct val="90000"/>
              </a:lnSpc>
            </a:pPr>
            <a:r>
              <a:rPr lang="en-US" sz="7200" dirty="0"/>
              <a:t>Maquette Figma pc</a:t>
            </a:r>
          </a:p>
        </p:txBody>
      </p:sp>
      <p:pic>
        <p:nvPicPr>
          <p:cNvPr id="4" name="Image 3" descr="Une image contenant texte, capture d’écran, logiciel, Logiciel multimédia&#10;&#10;Description générée automatiquement">
            <a:extLst>
              <a:ext uri="{FF2B5EF4-FFF2-40B4-BE49-F238E27FC236}">
                <a16:creationId xmlns:a16="http://schemas.microsoft.com/office/drawing/2014/main" id="{152E47F7-178D-236A-7E49-C92C0DFB0CEC}"/>
              </a:ext>
            </a:extLst>
          </p:cNvPr>
          <p:cNvPicPr>
            <a:picLocks noChangeAspect="1"/>
          </p:cNvPicPr>
          <p:nvPr/>
        </p:nvPicPr>
        <p:blipFill rotWithShape="1">
          <a:blip r:embed="rId7">
            <a:extLst>
              <a:ext uri="{28A0092B-C50C-407E-A947-70E740481C1C}">
                <a14:useLocalDpi xmlns:a14="http://schemas.microsoft.com/office/drawing/2010/main" val="0"/>
              </a:ext>
            </a:extLst>
          </a:blip>
          <a:srcRect t="11226" r="-1" b="19050"/>
          <a:stretch/>
        </p:blipFill>
        <p:spPr>
          <a:xfrm>
            <a:off x="635458" y="640080"/>
            <a:ext cx="9186063" cy="3602736"/>
          </a:xfrm>
          <a:prstGeom prst="rect">
            <a:avLst/>
          </a:prstGeom>
          <a:effectLst>
            <a:outerShdw blurRad="50800" dist="38100" dir="5400000" algn="t" rotWithShape="0">
              <a:prstClr val="black">
                <a:alpha val="43000"/>
              </a:prstClr>
            </a:outerShdw>
          </a:effectLst>
        </p:spPr>
      </p:pic>
      <p:sp>
        <p:nvSpPr>
          <p:cNvPr id="5" name="Espace réservé du numéro de diapositive 3">
            <a:extLst>
              <a:ext uri="{FF2B5EF4-FFF2-40B4-BE49-F238E27FC236}">
                <a16:creationId xmlns:a16="http://schemas.microsoft.com/office/drawing/2014/main" id="{C863D9E6-B60B-C9F0-8322-4237E90E84A9}"/>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5494D8FE-45BD-432D-B978-580A1710CEA2}" type="slidenum">
              <a:rPr lang="en-US" smtClean="0"/>
              <a:pPr defTabSz="914400">
                <a:spcAft>
                  <a:spcPts val="600"/>
                </a:spcAft>
              </a:pPr>
              <a:t>14</a:t>
            </a:fld>
            <a:endParaRPr lang="en-US" dirty="0"/>
          </a:p>
        </p:txBody>
      </p:sp>
    </p:spTree>
    <p:extLst>
      <p:ext uri="{BB962C8B-B14F-4D97-AF65-F5344CB8AC3E}">
        <p14:creationId xmlns:p14="http://schemas.microsoft.com/office/powerpoint/2010/main" val="32444378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E37688-53AF-73C6-4EE3-CF0310A6E0D5}"/>
              </a:ext>
            </a:extLst>
          </p:cNvPr>
          <p:cNvSpPr>
            <a:spLocks noGrp="1"/>
          </p:cNvSpPr>
          <p:nvPr>
            <p:ph type="title"/>
          </p:nvPr>
        </p:nvSpPr>
        <p:spPr>
          <a:xfrm>
            <a:off x="6742108" y="629266"/>
            <a:ext cx="3307744" cy="1641986"/>
          </a:xfrm>
        </p:spPr>
        <p:txBody>
          <a:bodyPr>
            <a:normAutofit/>
          </a:bodyPr>
          <a:lstStyle/>
          <a:p>
            <a:r>
              <a:rPr lang="fr-FR"/>
              <a:t>De Figma a VS Code</a:t>
            </a:r>
          </a:p>
        </p:txBody>
      </p:sp>
      <p:sp>
        <p:nvSpPr>
          <p:cNvPr id="9" name="Content Placeholder 8">
            <a:extLst>
              <a:ext uri="{FF2B5EF4-FFF2-40B4-BE49-F238E27FC236}">
                <a16:creationId xmlns:a16="http://schemas.microsoft.com/office/drawing/2014/main" id="{2948AD67-05B0-7926-0500-010710291F0C}"/>
              </a:ext>
            </a:extLst>
          </p:cNvPr>
          <p:cNvSpPr>
            <a:spLocks noGrp="1"/>
          </p:cNvSpPr>
          <p:nvPr>
            <p:ph idx="1"/>
          </p:nvPr>
        </p:nvSpPr>
        <p:spPr>
          <a:xfrm>
            <a:off x="6742108" y="2438400"/>
            <a:ext cx="3307744" cy="3809999"/>
          </a:xfrm>
        </p:spPr>
        <p:txBody>
          <a:bodyPr>
            <a:normAutofit/>
          </a:bodyPr>
          <a:lstStyle/>
          <a:p>
            <a:pPr marL="0" indent="0">
              <a:buNone/>
            </a:pPr>
            <a:r>
              <a:rPr lang="fr-FR" b="0" i="0">
                <a:effectLst/>
                <a:latin typeface="Söhne"/>
              </a:rPr>
              <a:t>Visual Studio Code est un éditeur de code source léger et gratuit, développé par Microsoft pour Windows, Linux et macOS.</a:t>
            </a:r>
            <a:endParaRPr lang="en-US"/>
          </a:p>
        </p:txBody>
      </p:sp>
      <p:pic>
        <p:nvPicPr>
          <p:cNvPr id="5" name="Espace réservé du contenu 4" descr="Une image contenant texte, capture d’écran, Graphique, graphisme&#10;&#10;Description générée automatiquement">
            <a:extLst>
              <a:ext uri="{FF2B5EF4-FFF2-40B4-BE49-F238E27FC236}">
                <a16:creationId xmlns:a16="http://schemas.microsoft.com/office/drawing/2014/main" id="{3269EE17-21FB-BDCA-A56C-2CEE3BB34846}"/>
              </a:ext>
            </a:extLst>
          </p:cNvPr>
          <p:cNvPicPr>
            <a:picLocks noChangeAspect="1"/>
          </p:cNvPicPr>
          <p:nvPr/>
        </p:nvPicPr>
        <p:blipFill rotWithShape="1">
          <a:blip r:embed="rId3">
            <a:extLst>
              <a:ext uri="{28A0092B-C50C-407E-A947-70E740481C1C}">
                <a14:useLocalDpi xmlns:a14="http://schemas.microsoft.com/office/drawing/2010/main" val="0"/>
              </a:ext>
            </a:extLst>
          </a:blip>
          <a:srcRect l="21852" r="18610" b="2"/>
          <a:stretch/>
        </p:blipFill>
        <p:spPr>
          <a:xfrm>
            <a:off x="-2" y="10"/>
            <a:ext cx="6094407" cy="6857990"/>
          </a:xfrm>
          <a:prstGeom prst="rect">
            <a:avLst/>
          </a:prstGeom>
        </p:spPr>
      </p:pic>
      <p:sp>
        <p:nvSpPr>
          <p:cNvPr id="3" name="Espace réservé du numéro de diapositive 3">
            <a:extLst>
              <a:ext uri="{FF2B5EF4-FFF2-40B4-BE49-F238E27FC236}">
                <a16:creationId xmlns:a16="http://schemas.microsoft.com/office/drawing/2014/main" id="{C389E1A5-8736-6C83-93F1-D511C23FE5EE}"/>
              </a:ext>
            </a:extLst>
          </p:cNvPr>
          <p:cNvSpPr>
            <a:spLocks noGrp="1"/>
          </p:cNvSpPr>
          <p:nvPr>
            <p:ph type="sldNum" sz="quarter" idx="12"/>
          </p:nvPr>
        </p:nvSpPr>
        <p:spPr>
          <a:xfrm>
            <a:off x="10352540" y="295729"/>
            <a:ext cx="838199" cy="767687"/>
          </a:xfrm>
        </p:spPr>
        <p:txBody>
          <a:bodyPr/>
          <a:lstStyle/>
          <a:p>
            <a:fld id="{5494D8FE-45BD-432D-B978-580A1710CEA2}" type="slidenum">
              <a:rPr lang="fr-FR" smtClean="0"/>
              <a:t>15</a:t>
            </a:fld>
            <a:endParaRPr lang="fr-FR" dirty="0"/>
          </a:p>
        </p:txBody>
      </p:sp>
    </p:spTree>
    <p:extLst>
      <p:ext uri="{BB962C8B-B14F-4D97-AF65-F5344CB8AC3E}">
        <p14:creationId xmlns:p14="http://schemas.microsoft.com/office/powerpoint/2010/main" val="4109090820"/>
      </p:ext>
    </p:extLst>
  </p:cSld>
  <p:clrMapOvr>
    <a:masterClrMapping/>
  </p:clrMapOvr>
  <p:transition spd="slow">
    <p:comb/>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3074621-78ED-37F0-C6F8-696FE6D0E0F1}"/>
              </a:ext>
            </a:extLst>
          </p:cNvPr>
          <p:cNvSpPr>
            <a:spLocks noGrp="1"/>
          </p:cNvSpPr>
          <p:nvPr>
            <p:ph type="sldNum" sz="quarter" idx="12"/>
          </p:nvPr>
        </p:nvSpPr>
        <p:spPr/>
        <p:txBody>
          <a:bodyPr/>
          <a:lstStyle/>
          <a:p>
            <a:fld id="{5494D8FE-45BD-432D-B978-580A1710CEA2}" type="slidenum">
              <a:rPr lang="fr-FR" smtClean="0"/>
              <a:t>16</a:t>
            </a:fld>
            <a:endParaRPr lang="fr-FR" dirty="0"/>
          </a:p>
        </p:txBody>
      </p:sp>
      <p:pic>
        <p:nvPicPr>
          <p:cNvPr id="5" name="Image 4" descr="Une image contenant texte, capture d’écran, Police, logo&#10;&#10;Description générée automatiquement">
            <a:extLst>
              <a:ext uri="{FF2B5EF4-FFF2-40B4-BE49-F238E27FC236}">
                <a16:creationId xmlns:a16="http://schemas.microsoft.com/office/drawing/2014/main" id="{C15E371E-657D-D5DE-0BD6-0EA1F09E9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689" y="2105028"/>
            <a:ext cx="4163991" cy="2498394"/>
          </a:xfrm>
          <a:prstGeom prst="rect">
            <a:avLst/>
          </a:prstGeom>
          <a:effectLst/>
        </p:spPr>
      </p:pic>
      <p:sp>
        <p:nvSpPr>
          <p:cNvPr id="6" name="Titre 1">
            <a:extLst>
              <a:ext uri="{FF2B5EF4-FFF2-40B4-BE49-F238E27FC236}">
                <a16:creationId xmlns:a16="http://schemas.microsoft.com/office/drawing/2014/main" id="{79E369F9-AE59-597A-4437-9B886FD2FC7D}"/>
              </a:ext>
            </a:extLst>
          </p:cNvPr>
          <p:cNvSpPr txBox="1">
            <a:spLocks/>
          </p:cNvSpPr>
          <p:nvPr/>
        </p:nvSpPr>
        <p:spPr>
          <a:xfrm>
            <a:off x="4550101" y="546921"/>
            <a:ext cx="3091798" cy="691534"/>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solidFill>
                  <a:srgbClr val="EBEBEB"/>
                </a:solidFill>
              </a:rPr>
              <a:t>    Le HTML</a:t>
            </a:r>
          </a:p>
        </p:txBody>
      </p:sp>
      <p:graphicFrame>
        <p:nvGraphicFramePr>
          <p:cNvPr id="9" name="Espace réservé du contenu 2">
            <a:extLst>
              <a:ext uri="{FF2B5EF4-FFF2-40B4-BE49-F238E27FC236}">
                <a16:creationId xmlns:a16="http://schemas.microsoft.com/office/drawing/2014/main" id="{3587F925-BA2C-EC45-0E7F-7DB3317763E0}"/>
              </a:ext>
            </a:extLst>
          </p:cNvPr>
          <p:cNvGraphicFramePr>
            <a:graphicFrameLocks noGrp="1"/>
          </p:cNvGraphicFramePr>
          <p:nvPr>
            <p:ph idx="1"/>
          </p:nvPr>
        </p:nvGraphicFramePr>
        <p:xfrm>
          <a:off x="967320" y="1912189"/>
          <a:ext cx="4944151"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2114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C69A22-82BA-B19B-EDB3-BC7BA2CCD99E}"/>
              </a:ext>
            </a:extLst>
          </p:cNvPr>
          <p:cNvSpPr>
            <a:spLocks noGrp="1"/>
          </p:cNvSpPr>
          <p:nvPr>
            <p:ph type="title"/>
          </p:nvPr>
        </p:nvSpPr>
        <p:spPr>
          <a:xfrm>
            <a:off x="4754157" y="175491"/>
            <a:ext cx="2683685" cy="772233"/>
          </a:xfrm>
        </p:spPr>
        <p:txBody>
          <a:bodyPr>
            <a:normAutofit/>
          </a:bodyPr>
          <a:lstStyle/>
          <a:p>
            <a:r>
              <a:rPr lang="fr-FR" dirty="0"/>
              <a:t>  Le HTML</a:t>
            </a:r>
          </a:p>
        </p:txBody>
      </p:sp>
      <mc:AlternateContent xmlns:mc="http://schemas.openxmlformats.org/markup-compatibility/2006" xmlns:pslz="http://schemas.microsoft.com/office/powerpoint/2016/slidezoom">
        <mc:Choice Requires="pslz">
          <p:graphicFrame>
            <p:nvGraphicFramePr>
              <p:cNvPr id="13" name="Zoom de diapositive 12">
                <a:extLst>
                  <a:ext uri="{FF2B5EF4-FFF2-40B4-BE49-F238E27FC236}">
                    <a16:creationId xmlns:a16="http://schemas.microsoft.com/office/drawing/2014/main" id="{5F3952AE-1870-E375-5475-DFEA59B342A9}"/>
                  </a:ext>
                </a:extLst>
              </p:cNvPr>
              <p:cNvGraphicFramePr>
                <a:graphicFrameLocks noChangeAspect="1"/>
              </p:cNvGraphicFramePr>
              <p:nvPr>
                <p:extLst>
                  <p:ext uri="{D42A27DB-BD31-4B8C-83A1-F6EECF244321}">
                    <p14:modId xmlns:p14="http://schemas.microsoft.com/office/powerpoint/2010/main" val="1924867975"/>
                  </p:ext>
                </p:extLst>
              </p:nvPr>
            </p:nvGraphicFramePr>
            <p:xfrm>
              <a:off x="11805719" y="6177414"/>
              <a:ext cx="117695" cy="241910"/>
            </p:xfrm>
            <a:graphic>
              <a:graphicData uri="http://schemas.microsoft.com/office/powerpoint/2016/slidezoom">
                <pslz:sldZm>
                  <pslz:sldZmObj sldId="298" cId="1207819858">
                    <pslz:zmPr id="{8F0C558B-B3BE-4461-9E4F-5B327019011E}" returnToParent="0" transitionDur="1000">
                      <p166:blipFill xmlns:p166="http://schemas.microsoft.com/office/powerpoint/2016/6/main">
                        <a:blip r:embed="rId2"/>
                        <a:stretch>
                          <a:fillRect/>
                        </a:stretch>
                      </p166:blipFill>
                      <p166:spPr xmlns:p166="http://schemas.microsoft.com/office/powerpoint/2016/6/main">
                        <a:xfrm>
                          <a:off x="0" y="0"/>
                          <a:ext cx="117695" cy="241910"/>
                        </a:xfrm>
                        <a:prstGeom prst="rect">
                          <a:avLst/>
                        </a:prstGeom>
                        <a:ln w="3175">
                          <a:solidFill>
                            <a:prstClr val="ltGray"/>
                          </a:solidFill>
                        </a:ln>
                        <a:effectLst>
                          <a:softEdge rad="1270000"/>
                        </a:effectLst>
                      </p166:spPr>
                    </pslz:zmPr>
                  </pslz:sldZmObj>
                </pslz:sldZm>
              </a:graphicData>
            </a:graphic>
          </p:graphicFrame>
        </mc:Choice>
        <mc:Fallback xmlns="">
          <p:pic>
            <p:nvPicPr>
              <p:cNvPr id="13" name="Zoom de diapositive 12">
                <a:hlinkClick r:id="rId4" action="ppaction://hlinksldjump"/>
                <a:extLst>
                  <a:ext uri="{FF2B5EF4-FFF2-40B4-BE49-F238E27FC236}">
                    <a16:creationId xmlns:a16="http://schemas.microsoft.com/office/drawing/2014/main" id="{5F3952AE-1870-E375-5475-DFEA59B342A9}"/>
                  </a:ext>
                </a:extLst>
              </p:cNvPr>
              <p:cNvPicPr>
                <a:picLocks noGrp="1" noRot="1" noChangeAspect="1" noMove="1" noResize="1" noEditPoints="1" noAdjustHandles="1" noChangeArrowheads="1" noChangeShapeType="1"/>
              </p:cNvPicPr>
              <p:nvPr/>
            </p:nvPicPr>
            <p:blipFill>
              <a:blip r:embed="rId5"/>
              <a:stretch>
                <a:fillRect/>
              </a:stretch>
            </p:blipFill>
            <p:spPr>
              <a:xfrm>
                <a:off x="11805719" y="6177414"/>
                <a:ext cx="117695" cy="241910"/>
              </a:xfrm>
              <a:prstGeom prst="rect">
                <a:avLst/>
              </a:prstGeom>
              <a:ln w="3175">
                <a:solidFill>
                  <a:prstClr val="ltGray"/>
                </a:solidFill>
              </a:ln>
              <a:effectLst>
                <a:softEdge rad="1270000"/>
              </a:effectLst>
            </p:spPr>
          </p:pic>
        </mc:Fallback>
      </mc:AlternateContent>
      <mc:AlternateContent xmlns:mc="http://schemas.openxmlformats.org/markup-compatibility/2006" xmlns:pslz="http://schemas.microsoft.com/office/powerpoint/2016/slidezoom">
        <mc:Choice Requires="pslz">
          <p:graphicFrame>
            <p:nvGraphicFramePr>
              <p:cNvPr id="17" name="Zoom de diapositive 16">
                <a:extLst>
                  <a:ext uri="{FF2B5EF4-FFF2-40B4-BE49-F238E27FC236}">
                    <a16:creationId xmlns:a16="http://schemas.microsoft.com/office/drawing/2014/main" id="{D1432569-A210-D3D9-BE9C-B4513AA10B38}"/>
                  </a:ext>
                </a:extLst>
              </p:cNvPr>
              <p:cNvGraphicFramePr>
                <a:graphicFrameLocks noChangeAspect="1"/>
              </p:cNvGraphicFramePr>
              <p:nvPr>
                <p:extLst>
                  <p:ext uri="{D42A27DB-BD31-4B8C-83A1-F6EECF244321}">
                    <p14:modId xmlns:p14="http://schemas.microsoft.com/office/powerpoint/2010/main" val="2244778892"/>
                  </p:ext>
                </p:extLst>
              </p:nvPr>
            </p:nvGraphicFramePr>
            <p:xfrm>
              <a:off x="10060831" y="6419324"/>
              <a:ext cx="254524" cy="143170"/>
            </p:xfrm>
            <a:graphic>
              <a:graphicData uri="http://schemas.microsoft.com/office/powerpoint/2016/slidezoom">
                <pslz:sldZm>
                  <pslz:sldZmObj sldId="298" cId="1207819858">
                    <pslz:zmPr id="{FB9E6909-7A2A-4A28-81B3-A2FBC46CDA3B}" returnToParent="0" transitionDur="1000">
                      <p166:blipFill xmlns:p166="http://schemas.microsoft.com/office/powerpoint/2016/6/main">
                        <a:blip r:embed="rId6"/>
                        <a:stretch>
                          <a:fillRect/>
                        </a:stretch>
                      </p166:blipFill>
                      <p166:spPr xmlns:p166="http://schemas.microsoft.com/office/powerpoint/2016/6/main">
                        <a:xfrm>
                          <a:off x="0" y="0"/>
                          <a:ext cx="254524" cy="143170"/>
                        </a:xfrm>
                        <a:prstGeom prst="rect">
                          <a:avLst/>
                        </a:prstGeom>
                        <a:ln w="3175">
                          <a:solidFill>
                            <a:prstClr val="ltGray"/>
                          </a:solidFill>
                        </a:ln>
                        <a:effectLst>
                          <a:softEdge rad="1270000"/>
                        </a:effectLst>
                      </p166:spPr>
                    </pslz:zmPr>
                  </pslz:sldZmObj>
                </pslz:sldZm>
              </a:graphicData>
            </a:graphic>
          </p:graphicFrame>
        </mc:Choice>
        <mc:Fallback xmlns="">
          <p:pic>
            <p:nvPicPr>
              <p:cNvPr id="17" name="Zoom de diapositive 16">
                <a:hlinkClick r:id="rId4" action="ppaction://hlinksldjump"/>
                <a:extLst>
                  <a:ext uri="{FF2B5EF4-FFF2-40B4-BE49-F238E27FC236}">
                    <a16:creationId xmlns:a16="http://schemas.microsoft.com/office/drawing/2014/main" id="{D1432569-A210-D3D9-BE9C-B4513AA10B38}"/>
                  </a:ext>
                </a:extLst>
              </p:cNvPr>
              <p:cNvPicPr>
                <a:picLocks noGrp="1" noRot="1" noChangeAspect="1" noMove="1" noResize="1" noEditPoints="1" noAdjustHandles="1" noChangeArrowheads="1" noChangeShapeType="1"/>
              </p:cNvPicPr>
              <p:nvPr/>
            </p:nvPicPr>
            <p:blipFill>
              <a:blip r:embed="rId7"/>
              <a:stretch>
                <a:fillRect/>
              </a:stretch>
            </p:blipFill>
            <p:spPr>
              <a:xfrm>
                <a:off x="10060831" y="6419324"/>
                <a:ext cx="254524" cy="143170"/>
              </a:xfrm>
              <a:prstGeom prst="rect">
                <a:avLst/>
              </a:prstGeom>
              <a:ln w="3175">
                <a:solidFill>
                  <a:prstClr val="ltGray"/>
                </a:solidFill>
              </a:ln>
              <a:effectLst>
                <a:softEdge rad="1270000"/>
              </a:effectLst>
            </p:spPr>
          </p:pic>
        </mc:Fallback>
      </mc:AlternateContent>
      <p:pic>
        <p:nvPicPr>
          <p:cNvPr id="6" name="Image 5" descr="Une image contenant texte, capture d’écran, logiciel, Logiciel multimédia&#10;&#10;Description générée automatiquement">
            <a:extLst>
              <a:ext uri="{FF2B5EF4-FFF2-40B4-BE49-F238E27FC236}">
                <a16:creationId xmlns:a16="http://schemas.microsoft.com/office/drawing/2014/main" id="{E1EB2C1F-AC9C-5011-EC73-1C5B21B970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927" y="1200727"/>
            <a:ext cx="11203709" cy="5481782"/>
          </a:xfrm>
          <a:prstGeom prst="rect">
            <a:avLst/>
          </a:prstGeom>
        </p:spPr>
      </p:pic>
      <p:sp>
        <p:nvSpPr>
          <p:cNvPr id="7" name="Espace réservé du numéro de diapositive 3">
            <a:extLst>
              <a:ext uri="{FF2B5EF4-FFF2-40B4-BE49-F238E27FC236}">
                <a16:creationId xmlns:a16="http://schemas.microsoft.com/office/drawing/2014/main" id="{858A279A-2636-3737-8DBB-4E55D40D0044}"/>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5494D8FE-45BD-432D-B978-580A1710CEA2}" type="slidenum">
              <a:rPr lang="en-US" smtClean="0"/>
              <a:pPr defTabSz="914400">
                <a:spcAft>
                  <a:spcPts val="600"/>
                </a:spcAft>
              </a:pPr>
              <a:t>17</a:t>
            </a:fld>
            <a:endParaRPr lang="en-US" dirty="0"/>
          </a:p>
        </p:txBody>
      </p:sp>
    </p:spTree>
    <p:extLst>
      <p:ext uri="{BB962C8B-B14F-4D97-AF65-F5344CB8AC3E}">
        <p14:creationId xmlns:p14="http://schemas.microsoft.com/office/powerpoint/2010/main" val="1872898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C4037CF-D052-B5BB-F330-C7E79924E17C}"/>
              </a:ext>
            </a:extLst>
          </p:cNvPr>
          <p:cNvSpPr txBox="1">
            <a:spLocks/>
          </p:cNvSpPr>
          <p:nvPr/>
        </p:nvSpPr>
        <p:spPr>
          <a:xfrm>
            <a:off x="4131183" y="288816"/>
            <a:ext cx="2683685" cy="77223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  Le HTML</a:t>
            </a:r>
          </a:p>
        </p:txBody>
      </p:sp>
      <p:sp>
        <p:nvSpPr>
          <p:cNvPr id="2" name="Espace réservé du numéro de diapositive 3">
            <a:extLst>
              <a:ext uri="{FF2B5EF4-FFF2-40B4-BE49-F238E27FC236}">
                <a16:creationId xmlns:a16="http://schemas.microsoft.com/office/drawing/2014/main" id="{50B45165-A36D-A387-7EB1-F1FA2328DA4A}"/>
              </a:ext>
            </a:extLst>
          </p:cNvPr>
          <p:cNvSpPr>
            <a:spLocks noGrp="1"/>
          </p:cNvSpPr>
          <p:nvPr>
            <p:ph type="sldNum" sz="quarter" idx="12"/>
          </p:nvPr>
        </p:nvSpPr>
        <p:spPr>
          <a:xfrm>
            <a:off x="10352540" y="295729"/>
            <a:ext cx="838199" cy="767687"/>
          </a:xfrm>
        </p:spPr>
        <p:txBody>
          <a:bodyPr/>
          <a:lstStyle/>
          <a:p>
            <a:fld id="{5494D8FE-45BD-432D-B978-580A1710CEA2}" type="slidenum">
              <a:rPr lang="fr-FR" smtClean="0"/>
              <a:t>18</a:t>
            </a:fld>
            <a:endParaRPr lang="fr-FR" dirty="0"/>
          </a:p>
        </p:txBody>
      </p:sp>
      <p:pic>
        <p:nvPicPr>
          <p:cNvPr id="7" name="Image 6" descr="Une image contenant texte, capture d’écran, logiciel, ordinateur&#10;&#10;Description générée automatiquement">
            <a:extLst>
              <a:ext uri="{FF2B5EF4-FFF2-40B4-BE49-F238E27FC236}">
                <a16:creationId xmlns:a16="http://schemas.microsoft.com/office/drawing/2014/main" id="{773240EC-9C2B-11CF-2213-F64D79D39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1117290"/>
            <a:ext cx="11379199" cy="5451894"/>
          </a:xfrm>
          <a:prstGeom prst="rect">
            <a:avLst/>
          </a:prstGeom>
        </p:spPr>
      </p:pic>
    </p:spTree>
    <p:extLst>
      <p:ext uri="{BB962C8B-B14F-4D97-AF65-F5344CB8AC3E}">
        <p14:creationId xmlns:p14="http://schemas.microsoft.com/office/powerpoint/2010/main" val="120781985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9C4037CF-D052-B5BB-F330-C7E79924E17C}"/>
              </a:ext>
            </a:extLst>
          </p:cNvPr>
          <p:cNvSpPr txBox="1">
            <a:spLocks/>
          </p:cNvSpPr>
          <p:nvPr/>
        </p:nvSpPr>
        <p:spPr>
          <a:xfrm>
            <a:off x="4131183" y="288816"/>
            <a:ext cx="2683685" cy="77223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  Le HTML</a:t>
            </a:r>
          </a:p>
        </p:txBody>
      </p:sp>
      <p:sp>
        <p:nvSpPr>
          <p:cNvPr id="2" name="Espace réservé du numéro de diapositive 3">
            <a:extLst>
              <a:ext uri="{FF2B5EF4-FFF2-40B4-BE49-F238E27FC236}">
                <a16:creationId xmlns:a16="http://schemas.microsoft.com/office/drawing/2014/main" id="{50B45165-A36D-A387-7EB1-F1FA2328DA4A}"/>
              </a:ext>
            </a:extLst>
          </p:cNvPr>
          <p:cNvSpPr>
            <a:spLocks noGrp="1"/>
          </p:cNvSpPr>
          <p:nvPr>
            <p:ph type="sldNum" sz="quarter" idx="12"/>
          </p:nvPr>
        </p:nvSpPr>
        <p:spPr>
          <a:xfrm>
            <a:off x="10352540" y="295729"/>
            <a:ext cx="838199" cy="767687"/>
          </a:xfrm>
        </p:spPr>
        <p:txBody>
          <a:bodyPr/>
          <a:lstStyle/>
          <a:p>
            <a:fld id="{5494D8FE-45BD-432D-B978-580A1710CEA2}" type="slidenum">
              <a:rPr lang="fr-FR" smtClean="0"/>
              <a:t>18</a:t>
            </a:fld>
            <a:endParaRPr lang="fr-FR" dirty="0"/>
          </a:p>
        </p:txBody>
      </p:sp>
      <p:pic>
        <p:nvPicPr>
          <p:cNvPr id="7" name="Image 6" descr="Une image contenant texte, capture d’écran, logiciel, ordinateur&#10;&#10;Description générée automatiquement">
            <a:extLst>
              <a:ext uri="{FF2B5EF4-FFF2-40B4-BE49-F238E27FC236}">
                <a16:creationId xmlns:a16="http://schemas.microsoft.com/office/drawing/2014/main" id="{773240EC-9C2B-11CF-2213-F64D79D39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1117290"/>
            <a:ext cx="11379199" cy="5451894"/>
          </a:xfrm>
          <a:prstGeom prst="rect">
            <a:avLst/>
          </a:prstGeom>
        </p:spPr>
      </p:pic>
    </p:spTree>
    <p:extLst>
      <p:ext uri="{BB962C8B-B14F-4D97-AF65-F5344CB8AC3E}">
        <p14:creationId xmlns:p14="http://schemas.microsoft.com/office/powerpoint/2010/main" val="1207819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10A7B9-5999-DE39-FCFB-1F86082CEA5D}"/>
              </a:ext>
            </a:extLst>
          </p:cNvPr>
          <p:cNvSpPr txBox="1">
            <a:spLocks/>
          </p:cNvSpPr>
          <p:nvPr/>
        </p:nvSpPr>
        <p:spPr>
          <a:xfrm>
            <a:off x="2013271" y="770518"/>
            <a:ext cx="3202634" cy="990600"/>
          </a:xfrm>
          <a:prstGeom prst="rect">
            <a:avLst/>
          </a:prstGeom>
        </p:spPr>
        <p:txBody>
          <a:bodyPr vert="horz" lIns="91440" tIns="45720" rIns="91440" bIns="45720" rtlCol="0">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bg2">
                  <a:lumMod val="40000"/>
                  <a:lumOff val="60000"/>
                </a:schemeClr>
              </a:buClr>
              <a:buSzPct val="80000"/>
            </a:pPr>
            <a:r>
              <a:rPr lang="en-US" dirty="0">
                <a:solidFill>
                  <a:srgbClr val="FFFFFF"/>
                </a:solidFill>
              </a:rPr>
              <a:t>  Le CSS</a:t>
            </a:r>
          </a:p>
        </p:txBody>
      </p:sp>
      <p:pic>
        <p:nvPicPr>
          <p:cNvPr id="6" name="Espace réservé du contenu 5" descr="Une image contenant logo, capture d’écran, Graphique, Bleu électrique&#10;&#10;Description générée automatiquement">
            <a:extLst>
              <a:ext uri="{FF2B5EF4-FFF2-40B4-BE49-F238E27FC236}">
                <a16:creationId xmlns:a16="http://schemas.microsoft.com/office/drawing/2014/main" id="{24D79E08-8E8F-F9E2-5DA1-7BB7030A7B3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4867728" y="1293091"/>
            <a:ext cx="7324272" cy="5454072"/>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9" name="ZoneTexte 8">
            <a:extLst>
              <a:ext uri="{FF2B5EF4-FFF2-40B4-BE49-F238E27FC236}">
                <a16:creationId xmlns:a16="http://schemas.microsoft.com/office/drawing/2014/main" id="{26E52F3D-528C-1932-4091-002A5E6539F7}"/>
              </a:ext>
            </a:extLst>
          </p:cNvPr>
          <p:cNvSpPr txBox="1"/>
          <p:nvPr/>
        </p:nvSpPr>
        <p:spPr>
          <a:xfrm>
            <a:off x="465714" y="2136338"/>
            <a:ext cx="4004687" cy="2585323"/>
          </a:xfrm>
          <a:prstGeom prst="rect">
            <a:avLst/>
          </a:prstGeom>
          <a:noFill/>
        </p:spPr>
        <p:txBody>
          <a:bodyPr wrap="square" rtlCol="0">
            <a:spAutoFit/>
          </a:bodyPr>
          <a:lstStyle/>
          <a:p>
            <a:r>
              <a:rPr lang="fr-FR" b="0" i="0" dirty="0">
                <a:solidFill>
                  <a:srgbClr val="D1D5DB"/>
                </a:solidFill>
                <a:effectLst/>
                <a:latin typeface="+mj-lt"/>
              </a:rPr>
              <a:t>CSS (</a:t>
            </a:r>
            <a:r>
              <a:rPr lang="fr-FR" b="0" i="0" dirty="0" err="1">
                <a:solidFill>
                  <a:srgbClr val="D1D5DB"/>
                </a:solidFill>
                <a:effectLst/>
                <a:latin typeface="+mj-lt"/>
              </a:rPr>
              <a:t>Cascading</a:t>
            </a:r>
            <a:r>
              <a:rPr lang="fr-FR" b="0" i="0" dirty="0">
                <a:solidFill>
                  <a:srgbClr val="D1D5DB"/>
                </a:solidFill>
                <a:effectLst/>
                <a:latin typeface="+mj-lt"/>
              </a:rPr>
              <a:t> Style Sheets) est un langage de balisage utilisé pour décrire la présentation visuelle d'un document HTML. </a:t>
            </a:r>
          </a:p>
          <a:p>
            <a:endParaRPr lang="fr-FR" dirty="0">
              <a:solidFill>
                <a:srgbClr val="D1D5DB"/>
              </a:solidFill>
              <a:latin typeface="+mj-lt"/>
            </a:endParaRPr>
          </a:p>
          <a:p>
            <a:r>
              <a:rPr lang="fr-FR" b="0" i="0" dirty="0">
                <a:solidFill>
                  <a:srgbClr val="D1D5DB"/>
                </a:solidFill>
                <a:effectLst/>
                <a:latin typeface="+mj-lt"/>
              </a:rPr>
              <a:t>Il permet de contrôler les aspects tels que la couleur, la police, la mise en page et l'animation des éléments HTML. </a:t>
            </a:r>
            <a:endParaRPr lang="fr-FR" dirty="0">
              <a:latin typeface="+mj-lt"/>
            </a:endParaRPr>
          </a:p>
        </p:txBody>
      </p:sp>
      <mc:AlternateContent xmlns:mc="http://schemas.openxmlformats.org/markup-compatibility/2006" xmlns:pslz="http://schemas.microsoft.com/office/powerpoint/2016/slidezoom">
        <mc:Choice Requires="pslz">
          <p:graphicFrame>
            <p:nvGraphicFramePr>
              <p:cNvPr id="12" name="Zoom de diapositive 11">
                <a:extLst>
                  <a:ext uri="{FF2B5EF4-FFF2-40B4-BE49-F238E27FC236}">
                    <a16:creationId xmlns:a16="http://schemas.microsoft.com/office/drawing/2014/main" id="{98F39944-4851-4B6C-E00E-4038D374CE32}"/>
                  </a:ext>
                </a:extLst>
              </p:cNvPr>
              <p:cNvGraphicFramePr>
                <a:graphicFrameLocks noChangeAspect="1"/>
              </p:cNvGraphicFramePr>
              <p:nvPr>
                <p:extLst>
                  <p:ext uri="{D42A27DB-BD31-4B8C-83A1-F6EECF244321}">
                    <p14:modId xmlns:p14="http://schemas.microsoft.com/office/powerpoint/2010/main" val="666279117"/>
                  </p:ext>
                </p:extLst>
              </p:nvPr>
            </p:nvGraphicFramePr>
            <p:xfrm>
              <a:off x="8743696" y="1761118"/>
              <a:ext cx="371835" cy="135120"/>
            </p:xfrm>
            <a:graphic>
              <a:graphicData uri="http://schemas.microsoft.com/office/powerpoint/2016/slidezoom">
                <pslz:sldZm>
                  <pslz:sldZmObj sldId="301" cId="1989988820">
                    <pslz:zmPr id="{7D8CF205-476E-46F5-870F-FCA21C231F3B}" returnToParent="0" transitionDur="1000">
                      <p166:blipFill xmlns:p166="http://schemas.microsoft.com/office/powerpoint/2016/6/main">
                        <a:blip r:embed="rId4"/>
                        <a:stretch>
                          <a:fillRect/>
                        </a:stretch>
                      </p166:blipFill>
                      <p166:spPr xmlns:p166="http://schemas.microsoft.com/office/powerpoint/2016/6/main">
                        <a:xfrm>
                          <a:off x="0" y="0"/>
                          <a:ext cx="371835" cy="135120"/>
                        </a:xfrm>
                        <a:prstGeom prst="rect">
                          <a:avLst/>
                        </a:prstGeom>
                        <a:ln w="3175">
                          <a:solidFill>
                            <a:prstClr val="ltGray"/>
                          </a:solidFill>
                        </a:ln>
                        <a:effectLst>
                          <a:softEdge rad="1270000"/>
                        </a:effectLst>
                      </p166:spPr>
                    </pslz:zmPr>
                  </pslz:sldZmObj>
                </pslz:sldZm>
              </a:graphicData>
            </a:graphic>
          </p:graphicFrame>
        </mc:Choice>
        <mc:Fallback xmlns="">
          <p:pic>
            <p:nvPicPr>
              <p:cNvPr id="12" name="Zoom de diapositive 11">
                <a:hlinkClick r:id="rId5" action="ppaction://hlinksldjump"/>
                <a:extLst>
                  <a:ext uri="{FF2B5EF4-FFF2-40B4-BE49-F238E27FC236}">
                    <a16:creationId xmlns:a16="http://schemas.microsoft.com/office/drawing/2014/main" id="{98F39944-4851-4B6C-E00E-4038D374CE32}"/>
                  </a:ext>
                </a:extLst>
              </p:cNvPr>
              <p:cNvPicPr>
                <a:picLocks noGrp="1" noRot="1" noChangeAspect="1" noMove="1" noResize="1" noEditPoints="1" noAdjustHandles="1" noChangeArrowheads="1" noChangeShapeType="1"/>
              </p:cNvPicPr>
              <p:nvPr/>
            </p:nvPicPr>
            <p:blipFill>
              <a:blip r:embed="rId6"/>
              <a:stretch>
                <a:fillRect/>
              </a:stretch>
            </p:blipFill>
            <p:spPr>
              <a:xfrm>
                <a:off x="8743696" y="1761118"/>
                <a:ext cx="371835" cy="135120"/>
              </a:xfrm>
              <a:prstGeom prst="rect">
                <a:avLst/>
              </a:prstGeom>
              <a:ln w="3175">
                <a:solidFill>
                  <a:prstClr val="ltGray"/>
                </a:solidFill>
              </a:ln>
              <a:effectLst>
                <a:softEdge rad="1270000"/>
              </a:effectLst>
            </p:spPr>
          </p:pic>
        </mc:Fallback>
      </mc:AlternateContent>
      <p:sp>
        <p:nvSpPr>
          <p:cNvPr id="2" name="Espace réservé du numéro de diapositive 3">
            <a:extLst>
              <a:ext uri="{FF2B5EF4-FFF2-40B4-BE49-F238E27FC236}">
                <a16:creationId xmlns:a16="http://schemas.microsoft.com/office/drawing/2014/main" id="{2B942F12-D2BC-23D8-F15B-7AD8A2BCB553}"/>
              </a:ext>
            </a:extLst>
          </p:cNvPr>
          <p:cNvSpPr>
            <a:spLocks noGrp="1"/>
          </p:cNvSpPr>
          <p:nvPr>
            <p:ph type="sldNum" sz="quarter" idx="12"/>
          </p:nvPr>
        </p:nvSpPr>
        <p:spPr>
          <a:xfrm>
            <a:off x="10352540" y="295729"/>
            <a:ext cx="838199" cy="767687"/>
          </a:xfrm>
        </p:spPr>
        <p:txBody>
          <a:bodyPr/>
          <a:lstStyle/>
          <a:p>
            <a:fld id="{5494D8FE-45BD-432D-B978-580A1710CEA2}" type="slidenum">
              <a:rPr lang="fr-FR" smtClean="0"/>
              <a:t>19</a:t>
            </a:fld>
            <a:endParaRPr lang="fr-FR" dirty="0"/>
          </a:p>
        </p:txBody>
      </p:sp>
    </p:spTree>
    <p:extLst>
      <p:ext uri="{BB962C8B-B14F-4D97-AF65-F5344CB8AC3E}">
        <p14:creationId xmlns:p14="http://schemas.microsoft.com/office/powerpoint/2010/main" val="158663925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CCD298-BA3B-1B41-A3DD-A72C5CF5A68D}"/>
              </a:ext>
            </a:extLst>
          </p:cNvPr>
          <p:cNvSpPr>
            <a:spLocks noGrp="1"/>
          </p:cNvSpPr>
          <p:nvPr>
            <p:ph type="title"/>
          </p:nvPr>
        </p:nvSpPr>
        <p:spPr/>
        <p:txBody>
          <a:bodyPr>
            <a:normAutofit/>
          </a:bodyPr>
          <a:lstStyle/>
          <a:p>
            <a:r>
              <a:rPr lang="fr-FR"/>
              <a:t>      Sommaire</a:t>
            </a:r>
          </a:p>
        </p:txBody>
      </p:sp>
      <p:graphicFrame>
        <p:nvGraphicFramePr>
          <p:cNvPr id="21" name="Espace réservé du contenu 2">
            <a:extLst>
              <a:ext uri="{FF2B5EF4-FFF2-40B4-BE49-F238E27FC236}">
                <a16:creationId xmlns:a16="http://schemas.microsoft.com/office/drawing/2014/main" id="{5326BF40-D359-586F-4A4B-B8CBB355BC4A}"/>
              </a:ext>
            </a:extLst>
          </p:cNvPr>
          <p:cNvGraphicFramePr>
            <a:graphicFrameLocks noGrp="1"/>
          </p:cNvGraphicFramePr>
          <p:nvPr>
            <p:ph idx="1"/>
            <p:extLst>
              <p:ext uri="{D42A27DB-BD31-4B8C-83A1-F6EECF244321}">
                <p14:modId xmlns:p14="http://schemas.microsoft.com/office/powerpoint/2010/main" val="4133877033"/>
              </p:ext>
            </p:extLst>
          </p:nvPr>
        </p:nvGraphicFramePr>
        <p:xfrm>
          <a:off x="646111" y="2237362"/>
          <a:ext cx="9404352" cy="4046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numéro de diapositive 3">
            <a:extLst>
              <a:ext uri="{FF2B5EF4-FFF2-40B4-BE49-F238E27FC236}">
                <a16:creationId xmlns:a16="http://schemas.microsoft.com/office/drawing/2014/main" id="{9D3F4167-92D5-602B-1859-422999C502AC}"/>
              </a:ext>
            </a:extLst>
          </p:cNvPr>
          <p:cNvSpPr>
            <a:spLocks noGrp="1"/>
          </p:cNvSpPr>
          <p:nvPr>
            <p:ph type="sldNum" sz="quarter" idx="12"/>
          </p:nvPr>
        </p:nvSpPr>
        <p:spPr>
          <a:xfrm>
            <a:off x="10352540" y="295729"/>
            <a:ext cx="838199" cy="767687"/>
          </a:xfrm>
        </p:spPr>
        <p:txBody>
          <a:bodyPr/>
          <a:lstStyle/>
          <a:p>
            <a:fld id="{5494D8FE-45BD-432D-B978-580A1710CEA2}" type="slidenum">
              <a:rPr lang="fr-FR" smtClean="0"/>
              <a:t>2</a:t>
            </a:fld>
            <a:endParaRPr lang="fr-FR" dirty="0"/>
          </a:p>
        </p:txBody>
      </p:sp>
    </p:spTree>
    <p:extLst>
      <p:ext uri="{BB962C8B-B14F-4D97-AF65-F5344CB8AC3E}">
        <p14:creationId xmlns:p14="http://schemas.microsoft.com/office/powerpoint/2010/main" val="38857187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10A7B9-5999-DE39-FCFB-1F86082CEA5D}"/>
              </a:ext>
            </a:extLst>
          </p:cNvPr>
          <p:cNvSpPr txBox="1">
            <a:spLocks/>
          </p:cNvSpPr>
          <p:nvPr/>
        </p:nvSpPr>
        <p:spPr>
          <a:xfrm>
            <a:off x="4620710" y="180109"/>
            <a:ext cx="2683685" cy="77223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  Le CSS</a:t>
            </a:r>
          </a:p>
        </p:txBody>
      </p:sp>
      <p:sp>
        <p:nvSpPr>
          <p:cNvPr id="2" name="Espace réservé du numéro de diapositive 3">
            <a:extLst>
              <a:ext uri="{FF2B5EF4-FFF2-40B4-BE49-F238E27FC236}">
                <a16:creationId xmlns:a16="http://schemas.microsoft.com/office/drawing/2014/main" id="{05EBDF06-82DC-6FE2-2E09-74BAF017299E}"/>
              </a:ext>
            </a:extLst>
          </p:cNvPr>
          <p:cNvSpPr>
            <a:spLocks noGrp="1"/>
          </p:cNvSpPr>
          <p:nvPr>
            <p:ph type="sldNum" sz="quarter" idx="12"/>
          </p:nvPr>
        </p:nvSpPr>
        <p:spPr>
          <a:xfrm>
            <a:off x="10352540" y="295729"/>
            <a:ext cx="838199" cy="767687"/>
          </a:xfrm>
        </p:spPr>
        <p:txBody>
          <a:bodyPr/>
          <a:lstStyle/>
          <a:p>
            <a:fld id="{5494D8FE-45BD-432D-B978-580A1710CEA2}" type="slidenum">
              <a:rPr lang="fr-FR" smtClean="0"/>
              <a:t>20</a:t>
            </a:fld>
            <a:endParaRPr lang="fr-FR" dirty="0"/>
          </a:p>
        </p:txBody>
      </p:sp>
      <p:pic>
        <p:nvPicPr>
          <p:cNvPr id="5" name="Image 4" descr="Une image contenant texte, capture d’écran, logiciel, affichage&#10;&#10;Description générée automatiquement">
            <a:extLst>
              <a:ext uri="{FF2B5EF4-FFF2-40B4-BE49-F238E27FC236}">
                <a16:creationId xmlns:a16="http://schemas.microsoft.com/office/drawing/2014/main" id="{770102E9-9AEC-AF7E-6164-B4DAFE3EED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788" y="1428171"/>
            <a:ext cx="11157527" cy="4810991"/>
          </a:xfrm>
          <a:prstGeom prst="rect">
            <a:avLst/>
          </a:prstGeom>
        </p:spPr>
      </p:pic>
      <mc:AlternateContent xmlns:mc="http://schemas.openxmlformats.org/markup-compatibility/2006" xmlns:pslz="http://schemas.microsoft.com/office/powerpoint/2016/slidezoom">
        <mc:Choice Requires="pslz">
          <p:graphicFrame>
            <p:nvGraphicFramePr>
              <p:cNvPr id="7" name="Zoom de diapositive 6">
                <a:extLst>
                  <a:ext uri="{FF2B5EF4-FFF2-40B4-BE49-F238E27FC236}">
                    <a16:creationId xmlns:a16="http://schemas.microsoft.com/office/drawing/2014/main" id="{19302B6A-19A1-A068-7BF0-B34CFA5BE326}"/>
                  </a:ext>
                </a:extLst>
              </p:cNvPr>
              <p:cNvGraphicFramePr>
                <a:graphicFrameLocks noChangeAspect="1"/>
              </p:cNvGraphicFramePr>
              <p:nvPr>
                <p:extLst>
                  <p:ext uri="{D42A27DB-BD31-4B8C-83A1-F6EECF244321}">
                    <p14:modId xmlns:p14="http://schemas.microsoft.com/office/powerpoint/2010/main" val="968768197"/>
                  </p:ext>
                </p:extLst>
              </p:nvPr>
            </p:nvGraphicFramePr>
            <p:xfrm flipH="1">
              <a:off x="9433711" y="6056768"/>
              <a:ext cx="427524" cy="90535"/>
            </p:xfrm>
            <a:graphic>
              <a:graphicData uri="http://schemas.microsoft.com/office/powerpoint/2016/slidezoom">
                <pslz:sldZm>
                  <pslz:sldZmObj sldId="300" cId="2885117021">
                    <pslz:zmPr id="{4A8347A2-7A18-490C-95E7-81CF929759DE}" returnToParent="0" transitionDur="1000">
                      <p166:blipFill xmlns:p166="http://schemas.microsoft.com/office/powerpoint/2016/6/main">
                        <a:blip r:embed="rId3"/>
                        <a:stretch>
                          <a:fillRect/>
                        </a:stretch>
                      </p166:blipFill>
                      <p166:spPr xmlns:p166="http://schemas.microsoft.com/office/powerpoint/2016/6/main">
                        <a:xfrm flipH="1">
                          <a:off x="0" y="0"/>
                          <a:ext cx="427524" cy="90535"/>
                        </a:xfrm>
                        <a:prstGeom prst="rect">
                          <a:avLst/>
                        </a:prstGeom>
                        <a:ln w="3175">
                          <a:solidFill>
                            <a:prstClr val="ltGray"/>
                          </a:solidFill>
                        </a:ln>
                        <a:effectLst>
                          <a:softEdge rad="1270000"/>
                        </a:effectLst>
                      </p166:spPr>
                    </pslz:zmPr>
                  </pslz:sldZmObj>
                </pslz:sldZm>
              </a:graphicData>
            </a:graphic>
          </p:graphicFrame>
        </mc:Choice>
        <mc:Fallback xmlns="">
          <p:pic>
            <p:nvPicPr>
              <p:cNvPr id="7" name="Zoom de diapositive 6">
                <a:extLst>
                  <a:ext uri="{FF2B5EF4-FFF2-40B4-BE49-F238E27FC236}">
                    <a16:creationId xmlns:a16="http://schemas.microsoft.com/office/drawing/2014/main" id="{19302B6A-19A1-A068-7BF0-B34CFA5BE326}"/>
                  </a:ext>
                </a:extLst>
              </p:cNvPr>
              <p:cNvPicPr>
                <a:picLocks noGrp="1" noRot="1" noChangeAspect="1" noMove="1" noResize="1" noEditPoints="1" noAdjustHandles="1" noChangeArrowheads="1" noChangeShapeType="1"/>
              </p:cNvPicPr>
              <p:nvPr/>
            </p:nvPicPr>
            <p:blipFill>
              <a:blip r:embed="rId4"/>
              <a:stretch>
                <a:fillRect/>
              </a:stretch>
            </p:blipFill>
            <p:spPr>
              <a:xfrm flipH="1">
                <a:off x="9433711" y="6056768"/>
                <a:ext cx="427524" cy="90535"/>
              </a:xfrm>
              <a:prstGeom prst="rect">
                <a:avLst/>
              </a:prstGeom>
              <a:ln w="3175">
                <a:solidFill>
                  <a:prstClr val="ltGray"/>
                </a:solidFill>
              </a:ln>
              <a:effectLst>
                <a:softEdge rad="1270000"/>
              </a:effectLst>
            </p:spPr>
          </p:pic>
        </mc:Fallback>
      </mc:AlternateContent>
    </p:spTree>
    <p:extLst>
      <p:ext uri="{BB962C8B-B14F-4D97-AF65-F5344CB8AC3E}">
        <p14:creationId xmlns:p14="http://schemas.microsoft.com/office/powerpoint/2010/main" val="198998882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10A7B9-5999-DE39-FCFB-1F86082CEA5D}"/>
              </a:ext>
            </a:extLst>
          </p:cNvPr>
          <p:cNvSpPr txBox="1">
            <a:spLocks/>
          </p:cNvSpPr>
          <p:nvPr/>
        </p:nvSpPr>
        <p:spPr>
          <a:xfrm>
            <a:off x="4620710" y="180109"/>
            <a:ext cx="2683685" cy="77223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  Le CSS</a:t>
            </a:r>
          </a:p>
        </p:txBody>
      </p:sp>
      <p:sp>
        <p:nvSpPr>
          <p:cNvPr id="2" name="Espace réservé du numéro de diapositive 3">
            <a:extLst>
              <a:ext uri="{FF2B5EF4-FFF2-40B4-BE49-F238E27FC236}">
                <a16:creationId xmlns:a16="http://schemas.microsoft.com/office/drawing/2014/main" id="{05EBDF06-82DC-6FE2-2E09-74BAF017299E}"/>
              </a:ext>
            </a:extLst>
          </p:cNvPr>
          <p:cNvSpPr>
            <a:spLocks noGrp="1"/>
          </p:cNvSpPr>
          <p:nvPr>
            <p:ph type="sldNum" sz="quarter" idx="12"/>
          </p:nvPr>
        </p:nvSpPr>
        <p:spPr>
          <a:xfrm>
            <a:off x="10352540" y="295729"/>
            <a:ext cx="838199" cy="767687"/>
          </a:xfrm>
        </p:spPr>
        <p:txBody>
          <a:bodyPr/>
          <a:lstStyle/>
          <a:p>
            <a:fld id="{5494D8FE-45BD-432D-B978-580A1710CEA2}" type="slidenum">
              <a:rPr lang="fr-FR" smtClean="0"/>
              <a:t>20</a:t>
            </a:fld>
            <a:endParaRPr lang="fr-FR" dirty="0"/>
          </a:p>
        </p:txBody>
      </p:sp>
      <p:pic>
        <p:nvPicPr>
          <p:cNvPr id="5" name="Image 4" descr="Une image contenant texte, capture d’écran, logiciel, affichage&#10;&#10;Description générée automatiquement">
            <a:extLst>
              <a:ext uri="{FF2B5EF4-FFF2-40B4-BE49-F238E27FC236}">
                <a16:creationId xmlns:a16="http://schemas.microsoft.com/office/drawing/2014/main" id="{770102E9-9AEC-AF7E-6164-B4DAFE3EED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788" y="1428171"/>
            <a:ext cx="11157527" cy="4810991"/>
          </a:xfrm>
          <a:prstGeom prst="rect">
            <a:avLst/>
          </a:prstGeom>
        </p:spPr>
      </p:pic>
      <mc:AlternateContent xmlns:mc="http://schemas.openxmlformats.org/markup-compatibility/2006" xmlns:pslz="http://schemas.microsoft.com/office/powerpoint/2016/slidezoom">
        <mc:Choice Requires="pslz">
          <p:graphicFrame>
            <p:nvGraphicFramePr>
              <p:cNvPr id="7" name="Zoom de diapositive 6">
                <a:extLst>
                  <a:ext uri="{FF2B5EF4-FFF2-40B4-BE49-F238E27FC236}">
                    <a16:creationId xmlns:a16="http://schemas.microsoft.com/office/drawing/2014/main" id="{19302B6A-19A1-A068-7BF0-B34CFA5BE326}"/>
                  </a:ext>
                </a:extLst>
              </p:cNvPr>
              <p:cNvGraphicFramePr>
                <a:graphicFrameLocks noChangeAspect="1"/>
              </p:cNvGraphicFramePr>
              <p:nvPr>
                <p:extLst>
                  <p:ext uri="{D42A27DB-BD31-4B8C-83A1-F6EECF244321}">
                    <p14:modId xmlns:p14="http://schemas.microsoft.com/office/powerpoint/2010/main" val="968768197"/>
                  </p:ext>
                </p:extLst>
              </p:nvPr>
            </p:nvGraphicFramePr>
            <p:xfrm flipH="1">
              <a:off x="9433711" y="6056768"/>
              <a:ext cx="427524" cy="90535"/>
            </p:xfrm>
            <a:graphic>
              <a:graphicData uri="http://schemas.microsoft.com/office/powerpoint/2016/slidezoom">
                <pslz:sldZm>
                  <pslz:sldZmObj sldId="300" cId="2885117021">
                    <pslz:zmPr id="{4A8347A2-7A18-490C-95E7-81CF929759DE}" returnToParent="0" transitionDur="1000">
                      <p166:blipFill xmlns:p166="http://schemas.microsoft.com/office/powerpoint/2016/6/main">
                        <a:blip r:embed="rId3"/>
                        <a:stretch>
                          <a:fillRect/>
                        </a:stretch>
                      </p166:blipFill>
                      <p166:spPr xmlns:p166="http://schemas.microsoft.com/office/powerpoint/2016/6/main">
                        <a:xfrm flipH="1">
                          <a:off x="0" y="0"/>
                          <a:ext cx="427524" cy="90535"/>
                        </a:xfrm>
                        <a:prstGeom prst="rect">
                          <a:avLst/>
                        </a:prstGeom>
                        <a:ln w="3175">
                          <a:solidFill>
                            <a:prstClr val="ltGray"/>
                          </a:solidFill>
                        </a:ln>
                        <a:effectLst>
                          <a:softEdge rad="1270000"/>
                        </a:effectLst>
                      </p166:spPr>
                    </pslz:zmPr>
                  </pslz:sldZmObj>
                </pslz:sldZm>
              </a:graphicData>
            </a:graphic>
          </p:graphicFrame>
        </mc:Choice>
        <mc:Fallback xmlns="">
          <p:pic>
            <p:nvPicPr>
              <p:cNvPr id="7" name="Zoom de diapositive 6">
                <a:extLst>
                  <a:ext uri="{FF2B5EF4-FFF2-40B4-BE49-F238E27FC236}">
                    <a16:creationId xmlns:a16="http://schemas.microsoft.com/office/drawing/2014/main" id="{19302B6A-19A1-A068-7BF0-B34CFA5BE326}"/>
                  </a:ext>
                </a:extLst>
              </p:cNvPr>
              <p:cNvPicPr>
                <a:picLocks noGrp="1" noRot="1" noChangeAspect="1" noMove="1" noResize="1" noEditPoints="1" noAdjustHandles="1" noChangeArrowheads="1" noChangeShapeType="1"/>
              </p:cNvPicPr>
              <p:nvPr/>
            </p:nvPicPr>
            <p:blipFill>
              <a:blip r:embed="rId4"/>
              <a:stretch>
                <a:fillRect/>
              </a:stretch>
            </p:blipFill>
            <p:spPr>
              <a:xfrm flipH="1">
                <a:off x="9433711" y="6056768"/>
                <a:ext cx="427524" cy="90535"/>
              </a:xfrm>
              <a:prstGeom prst="rect">
                <a:avLst/>
              </a:prstGeom>
              <a:ln w="3175">
                <a:solidFill>
                  <a:prstClr val="ltGray"/>
                </a:solidFill>
              </a:ln>
              <a:effectLst>
                <a:softEdge rad="1270000"/>
              </a:effectLst>
            </p:spPr>
          </p:pic>
        </mc:Fallback>
      </mc:AlternateContent>
    </p:spTree>
    <p:extLst>
      <p:ext uri="{BB962C8B-B14F-4D97-AF65-F5344CB8AC3E}">
        <p14:creationId xmlns:p14="http://schemas.microsoft.com/office/powerpoint/2010/main" val="1989988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10A7B9-5999-DE39-FCFB-1F86082CEA5D}"/>
              </a:ext>
            </a:extLst>
          </p:cNvPr>
          <p:cNvSpPr txBox="1">
            <a:spLocks/>
          </p:cNvSpPr>
          <p:nvPr/>
        </p:nvSpPr>
        <p:spPr>
          <a:xfrm>
            <a:off x="4754157" y="215660"/>
            <a:ext cx="2683685" cy="77223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  Le CSS</a:t>
            </a:r>
          </a:p>
        </p:txBody>
      </p:sp>
      <p:pic>
        <p:nvPicPr>
          <p:cNvPr id="8" name="Image 7" descr="Une image contenant capture d’écran, meubles, canapé, Logiciel multimédia&#10;&#10;Description générée automatiquement">
            <a:extLst>
              <a:ext uri="{FF2B5EF4-FFF2-40B4-BE49-F238E27FC236}">
                <a16:creationId xmlns:a16="http://schemas.microsoft.com/office/drawing/2014/main" id="{7721FC56-3525-CB98-60D8-3A90BB759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126" y="1385455"/>
            <a:ext cx="11185237" cy="5127576"/>
          </a:xfrm>
          <a:prstGeom prst="rect">
            <a:avLst/>
          </a:prstGeom>
        </p:spPr>
      </p:pic>
      <p:sp>
        <p:nvSpPr>
          <p:cNvPr id="9" name="Espace réservé du numéro de diapositive 3">
            <a:extLst>
              <a:ext uri="{FF2B5EF4-FFF2-40B4-BE49-F238E27FC236}">
                <a16:creationId xmlns:a16="http://schemas.microsoft.com/office/drawing/2014/main" id="{75EC3172-6004-9198-AF4D-7F52626973A0}"/>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5494D8FE-45BD-432D-B978-580A1710CEA2}" type="slidenum">
              <a:rPr lang="en-US" smtClean="0"/>
              <a:pPr defTabSz="914400">
                <a:spcAft>
                  <a:spcPts val="600"/>
                </a:spcAft>
              </a:pPr>
              <a:t>21</a:t>
            </a:fld>
            <a:endParaRPr lang="en-US" dirty="0"/>
          </a:p>
        </p:txBody>
      </p:sp>
    </p:spTree>
    <p:extLst>
      <p:ext uri="{BB962C8B-B14F-4D97-AF65-F5344CB8AC3E}">
        <p14:creationId xmlns:p14="http://schemas.microsoft.com/office/powerpoint/2010/main" val="2885117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11AC7F99-8FF2-223C-63AA-201F2C875FC6}"/>
              </a:ext>
            </a:extLst>
          </p:cNvPr>
          <p:cNvSpPr txBox="1">
            <a:spLocks/>
          </p:cNvSpPr>
          <p:nvPr/>
        </p:nvSpPr>
        <p:spPr>
          <a:xfrm>
            <a:off x="648929" y="629266"/>
            <a:ext cx="4944152" cy="1622321"/>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a:t>  Le JavaScript</a:t>
            </a:r>
          </a:p>
        </p:txBody>
      </p:sp>
      <p:sp>
        <p:nvSpPr>
          <p:cNvPr id="6" name="Espace réservé du contenu 2">
            <a:extLst>
              <a:ext uri="{FF2B5EF4-FFF2-40B4-BE49-F238E27FC236}">
                <a16:creationId xmlns:a16="http://schemas.microsoft.com/office/drawing/2014/main" id="{2C9472CB-1C47-86E1-A79B-04CFD29D6B69}"/>
              </a:ext>
            </a:extLst>
          </p:cNvPr>
          <p:cNvSpPr>
            <a:spLocks noGrp="1"/>
          </p:cNvSpPr>
          <p:nvPr>
            <p:ph idx="1"/>
          </p:nvPr>
        </p:nvSpPr>
        <p:spPr>
          <a:xfrm>
            <a:off x="648930" y="2438400"/>
            <a:ext cx="4944151" cy="3785419"/>
          </a:xfrm>
        </p:spPr>
        <p:txBody>
          <a:bodyPr vert="horz" lIns="91440" tIns="45720" rIns="91440" bIns="45720" rtlCol="0">
            <a:normAutofit/>
          </a:bodyPr>
          <a:lstStyle/>
          <a:p>
            <a:pPr>
              <a:lnSpc>
                <a:spcPct val="90000"/>
              </a:lnSpc>
            </a:pPr>
            <a:br>
              <a:rPr lang="en-US" sz="1900"/>
            </a:br>
            <a:r>
              <a:rPr lang="en-US" sz="1900">
                <a:effectLst/>
              </a:rPr>
              <a:t>JavaScript est un langage de programmation de haut niveau, principalement utilisé pour créer des applications web interactives et dynamiques. Il est interprété par le navigateur web du client et permet d'ajouter des fonctionnalités telles que des animations, des formulaires interactifs et des effets visuels aux pages web. JavaScript est souvent combiné avec HTML et CSS pour créer des sites web modernes et réactifs.</a:t>
            </a:r>
            <a:endParaRPr lang="en-US" sz="1900"/>
          </a:p>
        </p:txBody>
      </p:sp>
      <p:sp>
        <p:nvSpPr>
          <p:cNvPr id="36" name="Rectangle 11">
            <a:extLst>
              <a:ext uri="{FF2B5EF4-FFF2-40B4-BE49-F238E27FC236}">
                <a16:creationId xmlns:a16="http://schemas.microsoft.com/office/drawing/2014/main" id="{B1C2DFB7-5186-4D49-B5A6-99BDF443A4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9">
            <a:extLst>
              <a:ext uri="{FF2B5EF4-FFF2-40B4-BE49-F238E27FC236}">
                <a16:creationId xmlns:a16="http://schemas.microsoft.com/office/drawing/2014/main" id="{8E46F046-D267-4952-A9CF-D2E73187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texte, clipart, signe&#10;&#10;Description générée automatiquement">
            <a:extLst>
              <a:ext uri="{FF2B5EF4-FFF2-40B4-BE49-F238E27FC236}">
                <a16:creationId xmlns:a16="http://schemas.microsoft.com/office/drawing/2014/main" id="{ABDEF4E2-8CC5-148F-5CD4-9F1CD2CD7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0689" y="1014905"/>
            <a:ext cx="4163991" cy="4678641"/>
          </a:xfrm>
          <a:prstGeom prst="rect">
            <a:avLst/>
          </a:prstGeom>
          <a:effectLst/>
        </p:spPr>
      </p:pic>
      <p:sp>
        <p:nvSpPr>
          <p:cNvPr id="4" name="Espace réservé du numéro de diapositive 3">
            <a:extLst>
              <a:ext uri="{FF2B5EF4-FFF2-40B4-BE49-F238E27FC236}">
                <a16:creationId xmlns:a16="http://schemas.microsoft.com/office/drawing/2014/main" id="{85AD5B99-A9DF-097D-57C2-7D12968634EF}"/>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5494D8FE-45BD-432D-B978-580A1710CEA2}" type="slidenum">
              <a:rPr lang="en-US" smtClean="0"/>
              <a:pPr defTabSz="914400">
                <a:spcAft>
                  <a:spcPts val="600"/>
                </a:spcAft>
              </a:pPr>
              <a:t>22</a:t>
            </a:fld>
            <a:endParaRPr lang="en-US" dirty="0"/>
          </a:p>
        </p:txBody>
      </p:sp>
      <p:sp>
        <p:nvSpPr>
          <p:cNvPr id="38" name="Rectangle 15">
            <a:extLst>
              <a:ext uri="{FF2B5EF4-FFF2-40B4-BE49-F238E27FC236}">
                <a16:creationId xmlns:a16="http://schemas.microsoft.com/office/drawing/2014/main" id="{B0BCBBE0-549F-4678-BF52-43A69367C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Espace réservé du numéro de diapositive 3">
            <a:extLst>
              <a:ext uri="{FF2B5EF4-FFF2-40B4-BE49-F238E27FC236}">
                <a16:creationId xmlns:a16="http://schemas.microsoft.com/office/drawing/2014/main" id="{7F5B5927-85E2-53A5-24B0-8C9B83D3EE12}"/>
              </a:ext>
            </a:extLst>
          </p:cNvPr>
          <p:cNvSpPr txBox="1">
            <a:spLocks/>
          </p:cNvSpPr>
          <p:nvPr/>
        </p:nvSpPr>
        <p:spPr>
          <a:xfrm>
            <a:off x="10364653" y="228976"/>
            <a:ext cx="838199" cy="767687"/>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8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5494D8FE-45BD-432D-B978-580A1710CEA2}" type="slidenum">
              <a:rPr lang="en-US" smtClean="0"/>
              <a:pPr defTabSz="914400">
                <a:spcAft>
                  <a:spcPts val="600"/>
                </a:spcAft>
              </a:pPr>
              <a:t>22</a:t>
            </a:fld>
            <a:endParaRPr lang="en-US" dirty="0"/>
          </a:p>
        </p:txBody>
      </p:sp>
    </p:spTree>
    <p:extLst>
      <p:ext uri="{BB962C8B-B14F-4D97-AF65-F5344CB8AC3E}">
        <p14:creationId xmlns:p14="http://schemas.microsoft.com/office/powerpoint/2010/main" val="101423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10A7B9-5999-DE39-FCFB-1F86082CEA5D}"/>
              </a:ext>
            </a:extLst>
          </p:cNvPr>
          <p:cNvSpPr txBox="1">
            <a:spLocks/>
          </p:cNvSpPr>
          <p:nvPr/>
        </p:nvSpPr>
        <p:spPr>
          <a:xfrm>
            <a:off x="3635773" y="229563"/>
            <a:ext cx="5105181" cy="77223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  Le JavaScript</a:t>
            </a:r>
          </a:p>
        </p:txBody>
      </p:sp>
      <p:pic>
        <p:nvPicPr>
          <p:cNvPr id="7" name="Image 6" descr="Une image contenant texte, capture d’écran, logiciel, affichage&#10;&#10;Description générée automatiquement">
            <a:extLst>
              <a:ext uri="{FF2B5EF4-FFF2-40B4-BE49-F238E27FC236}">
                <a16:creationId xmlns:a16="http://schemas.microsoft.com/office/drawing/2014/main" id="{652C13BD-9DF1-B07E-95EA-F95322C0B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726" y="1154546"/>
            <a:ext cx="11046691" cy="5407891"/>
          </a:xfrm>
          <a:prstGeom prst="rect">
            <a:avLst/>
          </a:prstGeom>
        </p:spPr>
      </p:pic>
      <p:sp>
        <p:nvSpPr>
          <p:cNvPr id="8" name="Espace réservé du numéro de diapositive 3">
            <a:extLst>
              <a:ext uri="{FF2B5EF4-FFF2-40B4-BE49-F238E27FC236}">
                <a16:creationId xmlns:a16="http://schemas.microsoft.com/office/drawing/2014/main" id="{3DD65891-5BC7-1F11-9173-AC7B93D2C69C}"/>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5494D8FE-45BD-432D-B978-580A1710CEA2}" type="slidenum">
              <a:rPr lang="en-US" smtClean="0"/>
              <a:pPr defTabSz="914400">
                <a:spcAft>
                  <a:spcPts val="600"/>
                </a:spcAft>
              </a:pPr>
              <a:t>23</a:t>
            </a:fld>
            <a:endParaRPr lang="en-US" dirty="0"/>
          </a:p>
        </p:txBody>
      </p:sp>
    </p:spTree>
    <p:extLst>
      <p:ext uri="{BB962C8B-B14F-4D97-AF65-F5344CB8AC3E}">
        <p14:creationId xmlns:p14="http://schemas.microsoft.com/office/powerpoint/2010/main" val="68656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8" name="Freeform 7">
            <a:extLst>
              <a:ext uri="{FF2B5EF4-FFF2-40B4-BE49-F238E27FC236}">
                <a16:creationId xmlns:a16="http://schemas.microsoft.com/office/drawing/2014/main" id="{0A01F2A2-AEDD-47DC-AFB5-B97CEB9A5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re 1">
            <a:extLst>
              <a:ext uri="{FF2B5EF4-FFF2-40B4-BE49-F238E27FC236}">
                <a16:creationId xmlns:a16="http://schemas.microsoft.com/office/drawing/2014/main" id="{F2A1D305-DC0B-DADF-37D2-C411ED8B5AEF}"/>
              </a:ext>
            </a:extLst>
          </p:cNvPr>
          <p:cNvSpPr>
            <a:spLocks noGrp="1"/>
          </p:cNvSpPr>
          <p:nvPr>
            <p:ph type="title"/>
          </p:nvPr>
        </p:nvSpPr>
        <p:spPr>
          <a:xfrm>
            <a:off x="648930" y="629267"/>
            <a:ext cx="9252154" cy="1016654"/>
          </a:xfrm>
        </p:spPr>
        <p:txBody>
          <a:bodyPr>
            <a:normAutofit/>
          </a:bodyPr>
          <a:lstStyle/>
          <a:p>
            <a:r>
              <a:rPr lang="fr-FR"/>
              <a:t>Le Responsive</a:t>
            </a:r>
          </a:p>
        </p:txBody>
      </p:sp>
      <p:sp>
        <p:nvSpPr>
          <p:cNvPr id="30" name="Rectangle 28">
            <a:extLst>
              <a:ext uri="{FF2B5EF4-FFF2-40B4-BE49-F238E27FC236}">
                <a16:creationId xmlns:a16="http://schemas.microsoft.com/office/drawing/2014/main" id="{DB5AF5F3-AD0A-4EFA-854A-47C780F2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5">
            <a:extLst>
              <a:ext uri="{FF2B5EF4-FFF2-40B4-BE49-F238E27FC236}">
                <a16:creationId xmlns:a16="http://schemas.microsoft.com/office/drawing/2014/main" id="{1E3D6D6C-E192-4135-B1DB-17C71EEBC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22" name="Content Placeholder 8">
            <a:extLst>
              <a:ext uri="{FF2B5EF4-FFF2-40B4-BE49-F238E27FC236}">
                <a16:creationId xmlns:a16="http://schemas.microsoft.com/office/drawing/2014/main" id="{9854B389-92A8-D621-5F93-8AC71FC7C291}"/>
              </a:ext>
            </a:extLst>
          </p:cNvPr>
          <p:cNvSpPr>
            <a:spLocks noGrp="1"/>
          </p:cNvSpPr>
          <p:nvPr>
            <p:ph idx="1"/>
          </p:nvPr>
        </p:nvSpPr>
        <p:spPr>
          <a:xfrm>
            <a:off x="648931" y="2548281"/>
            <a:ext cx="5122606" cy="3658689"/>
          </a:xfrm>
        </p:spPr>
        <p:txBody>
          <a:bodyPr>
            <a:normAutofit/>
          </a:bodyPr>
          <a:lstStyle/>
          <a:p>
            <a:pPr>
              <a:lnSpc>
                <a:spcPct val="90000"/>
              </a:lnSpc>
            </a:pPr>
            <a:br>
              <a:rPr lang="fr-FR" sz="1400" b="0" i="0" dirty="0">
                <a:solidFill>
                  <a:schemeClr val="bg1"/>
                </a:solidFill>
                <a:effectLst/>
                <a:latin typeface="Söhne"/>
              </a:rPr>
            </a:br>
            <a:r>
              <a:rPr lang="fr-FR" sz="1400" dirty="0">
                <a:solidFill>
                  <a:schemeClr val="bg1"/>
                </a:solidFill>
                <a:latin typeface="Söhne"/>
              </a:rPr>
              <a:t>On utilise la </a:t>
            </a:r>
            <a:r>
              <a:rPr lang="fr-FR" sz="1400" b="0" i="0" dirty="0">
                <a:solidFill>
                  <a:schemeClr val="bg1"/>
                </a:solidFill>
                <a:effectLst/>
                <a:latin typeface="Söhne"/>
              </a:rPr>
              <a:t>media </a:t>
            </a:r>
            <a:r>
              <a:rPr lang="fr-FR" sz="1400" b="0" i="0" dirty="0" err="1">
                <a:solidFill>
                  <a:schemeClr val="bg1"/>
                </a:solidFill>
                <a:effectLst/>
                <a:latin typeface="Söhne"/>
              </a:rPr>
              <a:t>query</a:t>
            </a:r>
            <a:r>
              <a:rPr lang="fr-FR" sz="1400" b="0" i="0" dirty="0">
                <a:solidFill>
                  <a:schemeClr val="bg1"/>
                </a:solidFill>
                <a:effectLst/>
                <a:latin typeface="Söhne"/>
              </a:rPr>
              <a:t> en CSS pour définir des styles pour des tailles d'écran spécifiques. Elle permet d'adapter l'affichage d'un site web en fonction des différents appareils utilisés par les visiteurs, tels que les ordinateurs de bureau, les tablettes et les téléphones mobiles.</a:t>
            </a:r>
          </a:p>
          <a:p>
            <a:pPr>
              <a:lnSpc>
                <a:spcPct val="90000"/>
              </a:lnSpc>
            </a:pPr>
            <a:r>
              <a:rPr lang="fr-FR" sz="1400" b="0" i="0" dirty="0">
                <a:solidFill>
                  <a:schemeClr val="bg1"/>
                </a:solidFill>
                <a:effectLst/>
                <a:latin typeface="Söhne"/>
              </a:rPr>
              <a:t>Voici un exemple simple de media </a:t>
            </a:r>
            <a:r>
              <a:rPr lang="fr-FR" sz="1400" b="0" i="0" dirty="0" err="1">
                <a:solidFill>
                  <a:schemeClr val="bg1"/>
                </a:solidFill>
                <a:effectLst/>
                <a:latin typeface="Söhne"/>
              </a:rPr>
              <a:t>query</a:t>
            </a:r>
            <a:r>
              <a:rPr lang="fr-FR" sz="1400" b="0" i="0" dirty="0">
                <a:solidFill>
                  <a:schemeClr val="bg1"/>
                </a:solidFill>
                <a:effectLst/>
                <a:latin typeface="Söhne"/>
              </a:rPr>
              <a:t> qui applique des styles différents pour les écrans dont la largeur est </a:t>
            </a:r>
            <a:r>
              <a:rPr lang="fr-FR" sz="1400" b="0" i="0" dirty="0" err="1">
                <a:solidFill>
                  <a:schemeClr val="bg1"/>
                </a:solidFill>
                <a:effectLst/>
                <a:latin typeface="Söhne"/>
              </a:rPr>
              <a:t>superieur</a:t>
            </a:r>
            <a:r>
              <a:rPr lang="fr-FR" sz="1400" b="0" i="0" dirty="0">
                <a:solidFill>
                  <a:schemeClr val="bg1"/>
                </a:solidFill>
                <a:effectLst/>
                <a:latin typeface="Söhne"/>
              </a:rPr>
              <a:t> à 600 pixels :</a:t>
            </a:r>
          </a:p>
          <a:p>
            <a:pPr>
              <a:lnSpc>
                <a:spcPct val="90000"/>
              </a:lnSpc>
            </a:pPr>
            <a:r>
              <a:rPr lang="fr-FR" sz="1400" b="0" i="0" dirty="0">
                <a:solidFill>
                  <a:schemeClr val="bg1"/>
                </a:solidFill>
                <a:effectLst/>
                <a:latin typeface="Söhne"/>
              </a:rPr>
              <a:t>@media (min-</a:t>
            </a:r>
            <a:r>
              <a:rPr lang="fr-FR" sz="1400" b="0" i="0" dirty="0" err="1">
                <a:solidFill>
                  <a:schemeClr val="bg1"/>
                </a:solidFill>
                <a:effectLst/>
                <a:latin typeface="Söhne"/>
              </a:rPr>
              <a:t>width</a:t>
            </a:r>
            <a:r>
              <a:rPr lang="fr-FR" sz="1400" b="0" i="0" dirty="0">
                <a:solidFill>
                  <a:schemeClr val="bg1"/>
                </a:solidFill>
                <a:effectLst/>
                <a:latin typeface="Söhne"/>
              </a:rPr>
              <a:t>: 600px) { </a:t>
            </a:r>
          </a:p>
          <a:p>
            <a:pPr>
              <a:lnSpc>
                <a:spcPct val="90000"/>
              </a:lnSpc>
            </a:pPr>
            <a:r>
              <a:rPr lang="fr-FR" sz="1400" b="0" i="0" dirty="0">
                <a:solidFill>
                  <a:schemeClr val="bg1"/>
                </a:solidFill>
                <a:effectLst/>
                <a:latin typeface="Söhne"/>
              </a:rPr>
              <a:t>body { </a:t>
            </a:r>
          </a:p>
          <a:p>
            <a:pPr>
              <a:lnSpc>
                <a:spcPct val="90000"/>
              </a:lnSpc>
            </a:pPr>
            <a:r>
              <a:rPr lang="fr-FR" sz="1400" b="0" i="0" dirty="0">
                <a:solidFill>
                  <a:schemeClr val="bg1"/>
                </a:solidFill>
                <a:effectLst/>
                <a:latin typeface="Söhne"/>
              </a:rPr>
              <a:t>background-</a:t>
            </a:r>
            <a:r>
              <a:rPr lang="fr-FR" sz="1400" b="0" i="0" dirty="0" err="1">
                <a:solidFill>
                  <a:schemeClr val="bg1"/>
                </a:solidFill>
                <a:effectLst/>
                <a:latin typeface="Söhne"/>
              </a:rPr>
              <a:t>color</a:t>
            </a:r>
            <a:r>
              <a:rPr lang="fr-FR" sz="1400" b="0" i="0" dirty="0">
                <a:solidFill>
                  <a:schemeClr val="bg1"/>
                </a:solidFill>
                <a:effectLst/>
                <a:latin typeface="Söhne"/>
              </a:rPr>
              <a:t>: </a:t>
            </a:r>
            <a:r>
              <a:rPr lang="fr-FR" sz="1400" b="0" i="0" dirty="0" err="1">
                <a:solidFill>
                  <a:schemeClr val="bg1"/>
                </a:solidFill>
                <a:effectLst/>
                <a:latin typeface="Söhne"/>
              </a:rPr>
              <a:t>lightblue</a:t>
            </a:r>
            <a:r>
              <a:rPr lang="fr-FR" sz="1400" b="0" i="0" dirty="0">
                <a:solidFill>
                  <a:schemeClr val="bg1"/>
                </a:solidFill>
                <a:effectLst/>
                <a:latin typeface="Söhne"/>
              </a:rPr>
              <a:t>; </a:t>
            </a:r>
          </a:p>
          <a:p>
            <a:pPr>
              <a:lnSpc>
                <a:spcPct val="90000"/>
              </a:lnSpc>
            </a:pPr>
            <a:r>
              <a:rPr lang="fr-FR" sz="1400" b="0" i="0" dirty="0">
                <a:solidFill>
                  <a:schemeClr val="bg1"/>
                </a:solidFill>
                <a:effectLst/>
                <a:latin typeface="Söhne"/>
              </a:rPr>
              <a:t>} }</a:t>
            </a:r>
          </a:p>
          <a:p>
            <a:pPr>
              <a:lnSpc>
                <a:spcPct val="90000"/>
              </a:lnSpc>
            </a:pPr>
            <a:endParaRPr lang="en-US" sz="1400" dirty="0">
              <a:solidFill>
                <a:schemeClr val="bg1"/>
              </a:solidFill>
            </a:endParaRPr>
          </a:p>
        </p:txBody>
      </p:sp>
      <p:pic>
        <p:nvPicPr>
          <p:cNvPr id="5" name="Espace réservé du contenu 4" descr="Une image contenant texte, capture d’écran, Rectangle, conception&#10;&#10;Description générée automatiquement">
            <a:extLst>
              <a:ext uri="{FF2B5EF4-FFF2-40B4-BE49-F238E27FC236}">
                <a16:creationId xmlns:a16="http://schemas.microsoft.com/office/drawing/2014/main" id="{7A9112E5-D74E-194F-51D2-27C6E2437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1916" y="2886907"/>
            <a:ext cx="5451627" cy="2984765"/>
          </a:xfrm>
          <a:prstGeom prst="rect">
            <a:avLst/>
          </a:prstGeom>
          <a:effectLst/>
        </p:spPr>
      </p:pic>
      <p:sp>
        <p:nvSpPr>
          <p:cNvPr id="3" name="Espace réservé du numéro de diapositive 3">
            <a:extLst>
              <a:ext uri="{FF2B5EF4-FFF2-40B4-BE49-F238E27FC236}">
                <a16:creationId xmlns:a16="http://schemas.microsoft.com/office/drawing/2014/main" id="{A8B56CF1-B331-2F15-4BBF-2DDDAB73BFA4}"/>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5494D8FE-45BD-432D-B978-580A1710CEA2}" type="slidenum">
              <a:rPr lang="en-US" smtClean="0"/>
              <a:pPr defTabSz="914400">
                <a:spcAft>
                  <a:spcPts val="600"/>
                </a:spcAft>
              </a:pPr>
              <a:t>24</a:t>
            </a:fld>
            <a:endParaRPr lang="en-US" dirty="0"/>
          </a:p>
        </p:txBody>
      </p:sp>
    </p:spTree>
    <p:extLst>
      <p:ext uri="{BB962C8B-B14F-4D97-AF65-F5344CB8AC3E}">
        <p14:creationId xmlns:p14="http://schemas.microsoft.com/office/powerpoint/2010/main" val="841743400"/>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00B7DC-28CE-5F18-42E3-F74F43A16FEF}"/>
              </a:ext>
            </a:extLst>
          </p:cNvPr>
          <p:cNvSpPr>
            <a:spLocks noGrp="1"/>
          </p:cNvSpPr>
          <p:nvPr>
            <p:ph type="title"/>
          </p:nvPr>
        </p:nvSpPr>
        <p:spPr>
          <a:xfrm>
            <a:off x="648929" y="629266"/>
            <a:ext cx="3505495" cy="1622321"/>
          </a:xfrm>
        </p:spPr>
        <p:txBody>
          <a:bodyPr vert="horz" lIns="91440" tIns="45720" rIns="91440" bIns="45720" rtlCol="0" anchor="t">
            <a:normAutofit/>
          </a:bodyPr>
          <a:lstStyle/>
          <a:p>
            <a:pPr lvl="0">
              <a:lnSpc>
                <a:spcPct val="90000"/>
              </a:lnSpc>
              <a:defRPr cap="all"/>
            </a:pPr>
            <a:r>
              <a:rPr lang="en-US" sz="2900"/>
              <a:t>4 – Finalisation du produit et mise en ligne</a:t>
            </a:r>
          </a:p>
        </p:txBody>
      </p:sp>
      <p:sp>
        <p:nvSpPr>
          <p:cNvPr id="25" name="ZoneTexte 24">
            <a:extLst>
              <a:ext uri="{FF2B5EF4-FFF2-40B4-BE49-F238E27FC236}">
                <a16:creationId xmlns:a16="http://schemas.microsoft.com/office/drawing/2014/main" id="{12C24DB7-E138-DA3C-0C07-DFE8B049A8D8}"/>
              </a:ext>
            </a:extLst>
          </p:cNvPr>
          <p:cNvSpPr txBox="1"/>
          <p:nvPr/>
        </p:nvSpPr>
        <p:spPr>
          <a:xfrm>
            <a:off x="648931" y="2438400"/>
            <a:ext cx="3505494" cy="3785419"/>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latin typeface="+mj-lt"/>
                <a:ea typeface="+mj-ea"/>
                <a:cs typeface="+mj-cs"/>
              </a:rPr>
              <a:t>J’ai décidé de mettre le site en ligne via le service Netlify</a:t>
            </a:r>
          </a:p>
        </p:txBody>
      </p:sp>
      <p:sp>
        <p:nvSpPr>
          <p:cNvPr id="37" name="Rectangle 33">
            <a:extLst>
              <a:ext uri="{FF2B5EF4-FFF2-40B4-BE49-F238E27FC236}">
                <a16:creationId xmlns:a16="http://schemas.microsoft.com/office/drawing/2014/main" id="{E76BDDC1-3B8A-4ED1-9384-28046DA7DF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9">
            <a:extLst>
              <a:ext uri="{FF2B5EF4-FFF2-40B4-BE49-F238E27FC236}">
                <a16:creationId xmlns:a16="http://schemas.microsoft.com/office/drawing/2014/main" id="{A4C54E1D-046B-434B-8B3E-C179D991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Image 28" descr="Une image contenant Police, Graphique, logo, graphisme&#10;&#10;Description générée automatiquement">
            <a:extLst>
              <a:ext uri="{FF2B5EF4-FFF2-40B4-BE49-F238E27FC236}">
                <a16:creationId xmlns:a16="http://schemas.microsoft.com/office/drawing/2014/main" id="{FF154D34-72CE-8EBE-1F77-C13603E1A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8319" y="1948682"/>
            <a:ext cx="5614835" cy="2807417"/>
          </a:xfrm>
          <a:prstGeom prst="rect">
            <a:avLst/>
          </a:prstGeom>
          <a:effectLst/>
        </p:spPr>
      </p:pic>
      <p:sp>
        <p:nvSpPr>
          <p:cNvPr id="41" name="Rectangle 37">
            <a:extLst>
              <a:ext uri="{FF2B5EF4-FFF2-40B4-BE49-F238E27FC236}">
                <a16:creationId xmlns:a16="http://schemas.microsoft.com/office/drawing/2014/main" id="{CD62FCDA-81D0-4D28-B17F-CC6E32068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Espace réservé du numéro de diapositive 3">
            <a:extLst>
              <a:ext uri="{FF2B5EF4-FFF2-40B4-BE49-F238E27FC236}">
                <a16:creationId xmlns:a16="http://schemas.microsoft.com/office/drawing/2014/main" id="{F9C43BD0-014F-659B-E62A-497390CD8E41}"/>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5494D8FE-45BD-432D-B978-580A1710CEA2}" type="slidenum">
              <a:rPr lang="en-US" smtClean="0"/>
              <a:pPr defTabSz="914400">
                <a:spcAft>
                  <a:spcPts val="600"/>
                </a:spcAft>
              </a:pPr>
              <a:t>25</a:t>
            </a:fld>
            <a:endParaRPr lang="en-US" dirty="0"/>
          </a:p>
        </p:txBody>
      </p:sp>
    </p:spTree>
    <p:extLst>
      <p:ext uri="{BB962C8B-B14F-4D97-AF65-F5344CB8AC3E}">
        <p14:creationId xmlns:p14="http://schemas.microsoft.com/office/powerpoint/2010/main" val="36962153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49" name="Freeform 7">
            <a:extLst>
              <a:ext uri="{FF2B5EF4-FFF2-40B4-BE49-F238E27FC236}">
                <a16:creationId xmlns:a16="http://schemas.microsoft.com/office/drawing/2014/main" id="{0A01F2A2-AEDD-47DC-AFB5-B97CEB9A5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re 1">
            <a:extLst>
              <a:ext uri="{FF2B5EF4-FFF2-40B4-BE49-F238E27FC236}">
                <a16:creationId xmlns:a16="http://schemas.microsoft.com/office/drawing/2014/main" id="{B368AA1F-C168-C608-FE84-0DDBEBB425AE}"/>
              </a:ext>
            </a:extLst>
          </p:cNvPr>
          <p:cNvSpPr>
            <a:spLocks noGrp="1"/>
          </p:cNvSpPr>
          <p:nvPr>
            <p:ph type="title"/>
          </p:nvPr>
        </p:nvSpPr>
        <p:spPr>
          <a:xfrm>
            <a:off x="3939311" y="565732"/>
            <a:ext cx="3664452" cy="1016654"/>
          </a:xfrm>
        </p:spPr>
        <p:txBody>
          <a:bodyPr>
            <a:normAutofit/>
          </a:bodyPr>
          <a:lstStyle/>
          <a:p>
            <a:r>
              <a:rPr lang="fr-FR" b="1" i="1" dirty="0">
                <a:latin typeface="Nyala" panose="02000504070300020003" pitchFamily="2" charset="0"/>
              </a:rPr>
              <a:t>Auto </a:t>
            </a:r>
            <a:r>
              <a:rPr lang="fr-FR" b="1" i="1" dirty="0" err="1">
                <a:latin typeface="Nyala" panose="02000504070300020003" pitchFamily="2" charset="0"/>
              </a:rPr>
              <a:t>evaluation</a:t>
            </a:r>
            <a:endParaRPr lang="fr-FR" b="1" i="1" dirty="0">
              <a:latin typeface="Nyala" panose="02000504070300020003" pitchFamily="2" charset="0"/>
            </a:endParaRPr>
          </a:p>
        </p:txBody>
      </p:sp>
      <p:sp>
        <p:nvSpPr>
          <p:cNvPr id="50" name="Rectangle 40">
            <a:extLst>
              <a:ext uri="{FF2B5EF4-FFF2-40B4-BE49-F238E27FC236}">
                <a16:creationId xmlns:a16="http://schemas.microsoft.com/office/drawing/2014/main" id="{DB5AF5F3-AD0A-4EFA-854A-47C780F2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
            <a:extLst>
              <a:ext uri="{FF2B5EF4-FFF2-40B4-BE49-F238E27FC236}">
                <a16:creationId xmlns:a16="http://schemas.microsoft.com/office/drawing/2014/main" id="{1E3D6D6C-E192-4135-B1DB-17C71EEBC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 name="Espace réservé du contenu 4" descr="Pouce en bas contour">
            <a:extLst>
              <a:ext uri="{FF2B5EF4-FFF2-40B4-BE49-F238E27FC236}">
                <a16:creationId xmlns:a16="http://schemas.microsoft.com/office/drawing/2014/main" id="{582C08BA-CC69-B97E-1BFE-492DC8150B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86720" y="2548281"/>
            <a:ext cx="3662018" cy="3662018"/>
          </a:xfrm>
          <a:prstGeom prst="rect">
            <a:avLst/>
          </a:prstGeom>
          <a:effectLst/>
        </p:spPr>
      </p:pic>
      <p:graphicFrame>
        <p:nvGraphicFramePr>
          <p:cNvPr id="21" name="Content Placeholder 8">
            <a:extLst>
              <a:ext uri="{FF2B5EF4-FFF2-40B4-BE49-F238E27FC236}">
                <a16:creationId xmlns:a16="http://schemas.microsoft.com/office/drawing/2014/main" id="{4B054B4D-09D6-5BAF-6C30-897B820B281A}"/>
              </a:ext>
            </a:extLst>
          </p:cNvPr>
          <p:cNvGraphicFramePr>
            <a:graphicFrameLocks noGrp="1"/>
          </p:cNvGraphicFramePr>
          <p:nvPr>
            <p:ph idx="1"/>
            <p:extLst>
              <p:ext uri="{D42A27DB-BD31-4B8C-83A1-F6EECF244321}">
                <p14:modId xmlns:p14="http://schemas.microsoft.com/office/powerpoint/2010/main" val="3927117649"/>
              </p:ext>
            </p:extLst>
          </p:nvPr>
        </p:nvGraphicFramePr>
        <p:xfrm>
          <a:off x="648931" y="2548281"/>
          <a:ext cx="5122606" cy="36586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Espace réservé du numéro de diapositive 3">
            <a:extLst>
              <a:ext uri="{FF2B5EF4-FFF2-40B4-BE49-F238E27FC236}">
                <a16:creationId xmlns:a16="http://schemas.microsoft.com/office/drawing/2014/main" id="{7D5E5E10-574C-80ED-0168-56AF9E71B551}"/>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5494D8FE-45BD-432D-B978-580A1710CEA2}" type="slidenum">
              <a:rPr lang="en-US" smtClean="0"/>
              <a:pPr defTabSz="914400">
                <a:spcAft>
                  <a:spcPts val="600"/>
                </a:spcAft>
              </a:pPr>
              <a:t>26</a:t>
            </a:fld>
            <a:endParaRPr lang="en-US" dirty="0"/>
          </a:p>
        </p:txBody>
      </p:sp>
    </p:spTree>
    <p:extLst>
      <p:ext uri="{BB962C8B-B14F-4D97-AF65-F5344CB8AC3E}">
        <p14:creationId xmlns:p14="http://schemas.microsoft.com/office/powerpoint/2010/main" val="585103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179"/>
        <p:cNvGrpSpPr/>
        <p:nvPr/>
      </p:nvGrpSpPr>
      <p:grpSpPr>
        <a:xfrm>
          <a:off x="0" y="0"/>
          <a:ext cx="0" cy="0"/>
          <a:chOff x="0" y="0"/>
          <a:chExt cx="0" cy="0"/>
        </a:xfrm>
      </p:grpSpPr>
      <p:grpSp>
        <p:nvGrpSpPr>
          <p:cNvPr id="2180" name="Google Shape;2180;p50"/>
          <p:cNvGrpSpPr/>
          <p:nvPr/>
        </p:nvGrpSpPr>
        <p:grpSpPr>
          <a:xfrm>
            <a:off x="352425" y="409575"/>
            <a:ext cx="11334750" cy="6038850"/>
            <a:chOff x="1123325" y="1089000"/>
            <a:chExt cx="6897300" cy="2747400"/>
          </a:xfrm>
        </p:grpSpPr>
        <p:sp>
          <p:nvSpPr>
            <p:cNvPr id="2181" name="Google Shape;2181;p50"/>
            <p:cNvSpPr/>
            <p:nvPr/>
          </p:nvSpPr>
          <p:spPr>
            <a:xfrm>
              <a:off x="1123325" y="1089000"/>
              <a:ext cx="6897300" cy="2747400"/>
            </a:xfrm>
            <a:prstGeom prst="rect">
              <a:avLst/>
            </a:prstGeom>
            <a:solidFill>
              <a:schemeClr val="bg1">
                <a:lumMod val="85000"/>
              </a:scheme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182" name="Google Shape;2182;p50"/>
            <p:cNvSpPr/>
            <p:nvPr/>
          </p:nvSpPr>
          <p:spPr>
            <a:xfrm>
              <a:off x="1123325" y="1089000"/>
              <a:ext cx="6897300" cy="218100"/>
            </a:xfrm>
            <a:prstGeom prst="rect">
              <a:avLst/>
            </a:prstGeom>
            <a:solidFill>
              <a:schemeClr val="accent4"/>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3" name="Google Shape;2183;p50"/>
            <p:cNvSpPr/>
            <p:nvPr/>
          </p:nvSpPr>
          <p:spPr>
            <a:xfrm>
              <a:off x="1237750" y="1147925"/>
              <a:ext cx="100200" cy="100200"/>
            </a:xfrm>
            <a:prstGeom prst="ellipse">
              <a:avLst/>
            </a:prstGeom>
            <a:solidFill>
              <a:schemeClr val="bg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4" name="Google Shape;2184;p50"/>
            <p:cNvSpPr/>
            <p:nvPr/>
          </p:nvSpPr>
          <p:spPr>
            <a:xfrm>
              <a:off x="1421200" y="1147925"/>
              <a:ext cx="100200" cy="100200"/>
            </a:xfrm>
            <a:prstGeom prst="ellipse">
              <a:avLst/>
            </a:prstGeom>
            <a:solidFill>
              <a:schemeClr val="bg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5" name="Google Shape;2185;p50"/>
            <p:cNvSpPr/>
            <p:nvPr/>
          </p:nvSpPr>
          <p:spPr>
            <a:xfrm>
              <a:off x="1604650" y="1147925"/>
              <a:ext cx="100200" cy="100200"/>
            </a:xfrm>
            <a:prstGeom prst="ellipse">
              <a:avLst/>
            </a:prstGeom>
            <a:solidFill>
              <a:schemeClr val="bg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pic>
        <p:nvPicPr>
          <p:cNvPr id="6" name="Image 5" descr="Une image contenant Police, logo, Graphique, graphisme&#10;&#10;Description générée automatiquement">
            <a:extLst>
              <a:ext uri="{FF2B5EF4-FFF2-40B4-BE49-F238E27FC236}">
                <a16:creationId xmlns:a16="http://schemas.microsoft.com/office/drawing/2014/main" id="{7B21464A-8696-D605-BD3D-6910260A0081}"/>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92867" y="1098394"/>
            <a:ext cx="10994308" cy="5083839"/>
          </a:xfrm>
          <a:prstGeom prst="rect">
            <a:avLst/>
          </a:prstGeom>
          <a:ln>
            <a:noFill/>
          </a:ln>
          <a:effectLst>
            <a:softEdge rad="0"/>
          </a:effectLst>
        </p:spPr>
      </p:pic>
      <p:sp>
        <p:nvSpPr>
          <p:cNvPr id="2186" name="Google Shape;2186;p50"/>
          <p:cNvSpPr txBox="1">
            <a:spLocks noGrp="1"/>
          </p:cNvSpPr>
          <p:nvPr>
            <p:ph type="title"/>
          </p:nvPr>
        </p:nvSpPr>
        <p:spPr>
          <a:xfrm>
            <a:off x="775199" y="1081884"/>
            <a:ext cx="10491581" cy="700538"/>
          </a:xfrm>
          <a:prstGeom prst="rect">
            <a:avLst/>
          </a:prstGeom>
        </p:spPr>
        <p:txBody>
          <a:bodyPr spcFirstLastPara="1" wrap="square" lIns="121900" tIns="121900" rIns="121900" bIns="121900" anchor="ctr" anchorCtr="0">
            <a:noAutofit/>
          </a:bodyPr>
          <a:lstStyle/>
          <a:p>
            <a:r>
              <a:rPr lang="fr-FR" sz="5400" b="1" i="1" dirty="0">
                <a:solidFill>
                  <a:schemeClr val="tx1"/>
                </a:solidFill>
                <a:latin typeface="Nyala" panose="02000504070300020003" pitchFamily="2" charset="0"/>
              </a:rPr>
              <a:t>De </a:t>
            </a:r>
            <a:r>
              <a:rPr lang="fr-FR" sz="5400" b="1" i="1" dirty="0" err="1">
                <a:solidFill>
                  <a:schemeClr val="tx1"/>
                </a:solidFill>
                <a:latin typeface="Nyala" panose="02000504070300020003" pitchFamily="2" charset="0"/>
              </a:rPr>
              <a:t>Vscode</a:t>
            </a:r>
            <a:r>
              <a:rPr lang="fr-FR" sz="5400" b="1" i="1" dirty="0">
                <a:solidFill>
                  <a:schemeClr val="tx1"/>
                </a:solidFill>
                <a:latin typeface="Nyala" panose="02000504070300020003" pitchFamily="2" charset="0"/>
              </a:rPr>
              <a:t> a </a:t>
            </a:r>
            <a:r>
              <a:rPr lang="fr-FR" sz="5400" b="1" i="1" dirty="0" err="1">
                <a:solidFill>
                  <a:schemeClr val="tx1"/>
                </a:solidFill>
                <a:latin typeface="Nyala" panose="02000504070300020003" pitchFamily="2" charset="0"/>
              </a:rPr>
              <a:t>Github</a:t>
            </a:r>
            <a:r>
              <a:rPr lang="fr-FR" sz="5400" b="1" i="1" dirty="0">
                <a:solidFill>
                  <a:schemeClr val="tx1"/>
                </a:solidFill>
                <a:latin typeface="Nyala" panose="02000504070300020003" pitchFamily="2" charset="0"/>
              </a:rPr>
              <a:t> via </a:t>
            </a:r>
            <a:r>
              <a:rPr lang="fr-FR" sz="5400" b="1" i="1" dirty="0" err="1">
                <a:solidFill>
                  <a:schemeClr val="tx1"/>
                </a:solidFill>
                <a:latin typeface="Nyala" panose="02000504070300020003" pitchFamily="2" charset="0"/>
              </a:rPr>
              <a:t>Gitbash</a:t>
            </a:r>
            <a:r>
              <a:rPr lang="fr-FR" sz="5400" b="1" i="1" dirty="0">
                <a:solidFill>
                  <a:schemeClr val="tx1"/>
                </a:solidFill>
                <a:latin typeface="Nyala" panose="02000504070300020003" pitchFamily="2" charset="0"/>
              </a:rPr>
              <a:t> </a:t>
            </a:r>
            <a:endParaRPr sz="5400" b="1" i="1" dirty="0">
              <a:solidFill>
                <a:schemeClr val="tx1"/>
              </a:solidFill>
              <a:latin typeface="Nyala" panose="02000504070300020003" pitchFamily="2" charset="0"/>
            </a:endParaRPr>
          </a:p>
        </p:txBody>
      </p:sp>
      <p:sp>
        <p:nvSpPr>
          <p:cNvPr id="2" name="Rectangle 1">
            <a:extLst>
              <a:ext uri="{FF2B5EF4-FFF2-40B4-BE49-F238E27FC236}">
                <a16:creationId xmlns:a16="http://schemas.microsoft.com/office/drawing/2014/main" id="{5C183943-64D4-9072-1102-E80CA3D13135}"/>
              </a:ext>
            </a:extLst>
          </p:cNvPr>
          <p:cNvSpPr/>
          <p:nvPr/>
        </p:nvSpPr>
        <p:spPr>
          <a:xfrm>
            <a:off x="10773897" y="565445"/>
            <a:ext cx="244576" cy="183835"/>
          </a:xfrm>
          <a:prstGeom prst="rect">
            <a:avLst/>
          </a:prstGeom>
          <a:solidFill>
            <a:schemeClr val="bg1">
              <a:alpha val="0"/>
            </a:schemeClr>
          </a:solidFill>
          <a:ln w="127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pic>
        <p:nvPicPr>
          <p:cNvPr id="3" name="Graphique 2" descr="Fermer contour">
            <a:extLst>
              <a:ext uri="{FF2B5EF4-FFF2-40B4-BE49-F238E27FC236}">
                <a16:creationId xmlns:a16="http://schemas.microsoft.com/office/drawing/2014/main" id="{D839E705-5AA4-2C28-7516-C70C1B9238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84448" y="522840"/>
            <a:ext cx="244576" cy="269043"/>
          </a:xfrm>
          <a:prstGeom prst="rect">
            <a:avLst/>
          </a:prstGeom>
        </p:spPr>
      </p:pic>
      <p:sp>
        <p:nvSpPr>
          <p:cNvPr id="4" name="ZoneTexte 3">
            <a:extLst>
              <a:ext uri="{FF2B5EF4-FFF2-40B4-BE49-F238E27FC236}">
                <a16:creationId xmlns:a16="http://schemas.microsoft.com/office/drawing/2014/main" id="{88DE93C4-64D6-1721-E1BA-5A07EE4F5C5D}"/>
              </a:ext>
            </a:extLst>
          </p:cNvPr>
          <p:cNvSpPr txBox="1"/>
          <p:nvPr/>
        </p:nvSpPr>
        <p:spPr>
          <a:xfrm>
            <a:off x="994341" y="4475414"/>
            <a:ext cx="4699283"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0000"/>
                </a:solidFill>
                <a:effectLst/>
                <a:uLnTx/>
                <a:uFillTx/>
                <a:latin typeface="Nyala" panose="02000504070300020003" pitchFamily="2" charset="0"/>
                <a:ea typeface="+mn-ea"/>
                <a:cs typeface="+mn-cs"/>
              </a:rPr>
              <a:t>Sur </a:t>
            </a:r>
            <a:r>
              <a:rPr kumimoji="0" lang="fr-FR" sz="2400" b="0" i="0" u="none" strike="noStrike" kern="1200" cap="none" spc="0" normalizeH="0" baseline="0" noProof="0" dirty="0" err="1">
                <a:ln>
                  <a:noFill/>
                </a:ln>
                <a:solidFill>
                  <a:srgbClr val="000000"/>
                </a:solidFill>
                <a:effectLst/>
                <a:uLnTx/>
                <a:uFillTx/>
                <a:latin typeface="Nyala" panose="02000504070300020003" pitchFamily="2" charset="0"/>
                <a:ea typeface="+mn-ea"/>
                <a:cs typeface="+mn-cs"/>
              </a:rPr>
              <a:t>windows</a:t>
            </a:r>
            <a:r>
              <a:rPr kumimoji="0" lang="fr-FR" sz="2400" b="0" i="0" u="none" strike="noStrike" kern="1200" cap="none" spc="0" normalizeH="0" baseline="0" noProof="0" dirty="0">
                <a:ln>
                  <a:noFill/>
                </a:ln>
                <a:solidFill>
                  <a:srgbClr val="000000"/>
                </a:solidFill>
                <a:effectLst/>
                <a:uLnTx/>
                <a:uFillTx/>
                <a:latin typeface="Nyala" panose="02000504070300020003" pitchFamily="2" charset="0"/>
                <a:ea typeface="+mn-ea"/>
                <a:cs typeface="+mn-cs"/>
              </a:rPr>
              <a:t> pour faire des dépôts sur </a:t>
            </a:r>
            <a:r>
              <a:rPr kumimoji="0" lang="fr-FR" sz="2400" b="0" i="0" u="none" strike="noStrike" kern="1200" cap="none" spc="0" normalizeH="0" baseline="0" noProof="0" dirty="0" err="1">
                <a:ln>
                  <a:noFill/>
                </a:ln>
                <a:solidFill>
                  <a:srgbClr val="000000"/>
                </a:solidFill>
                <a:effectLst/>
                <a:uLnTx/>
                <a:uFillTx/>
                <a:latin typeface="Nyala" panose="02000504070300020003" pitchFamily="2" charset="0"/>
                <a:ea typeface="+mn-ea"/>
                <a:cs typeface="+mn-cs"/>
              </a:rPr>
              <a:t>github</a:t>
            </a:r>
            <a:r>
              <a:rPr kumimoji="0" lang="fr-FR" sz="2400" b="0" i="0" u="none" strike="noStrike" kern="1200" cap="none" spc="0" normalizeH="0" baseline="0" noProof="0" dirty="0">
                <a:ln>
                  <a:noFill/>
                </a:ln>
                <a:solidFill>
                  <a:srgbClr val="000000"/>
                </a:solidFill>
                <a:effectLst/>
                <a:uLnTx/>
                <a:uFillTx/>
                <a:latin typeface="Nyala" panose="02000504070300020003" pitchFamily="2" charset="0"/>
                <a:ea typeface="+mn-ea"/>
                <a:cs typeface="+mn-cs"/>
              </a:rPr>
              <a:t> via </a:t>
            </a:r>
            <a:r>
              <a:rPr kumimoji="0" lang="fr-FR" sz="2400" b="0" i="0" u="none" strike="noStrike" kern="1200" cap="none" spc="0" normalizeH="0" baseline="0" noProof="0" dirty="0" err="1">
                <a:ln>
                  <a:noFill/>
                </a:ln>
                <a:solidFill>
                  <a:srgbClr val="000000"/>
                </a:solidFill>
                <a:effectLst/>
                <a:uLnTx/>
                <a:uFillTx/>
                <a:latin typeface="Nyala" panose="02000504070300020003" pitchFamily="2" charset="0"/>
                <a:ea typeface="+mn-ea"/>
                <a:cs typeface="+mn-cs"/>
              </a:rPr>
              <a:t>vscode</a:t>
            </a:r>
            <a:r>
              <a:rPr kumimoji="0" lang="fr-FR" sz="2400" b="0" i="0" u="none" strike="noStrike" kern="1200" cap="none" spc="0" normalizeH="0" baseline="0" noProof="0" dirty="0">
                <a:ln>
                  <a:noFill/>
                </a:ln>
                <a:solidFill>
                  <a:srgbClr val="000000"/>
                </a:solidFill>
                <a:effectLst/>
                <a:uLnTx/>
                <a:uFillTx/>
                <a:latin typeface="Nyala" panose="02000504070300020003" pitchFamily="2" charset="0"/>
                <a:ea typeface="+mn-ea"/>
                <a:cs typeface="+mn-cs"/>
              </a:rPr>
              <a:t> vous devez télécharger git </a:t>
            </a:r>
            <a:r>
              <a:rPr kumimoji="0" lang="fr-FR" sz="2400" b="0" i="0" u="none" strike="noStrike" kern="1200" cap="none" spc="0" normalizeH="0" baseline="0" noProof="0" dirty="0" err="1">
                <a:ln>
                  <a:noFill/>
                </a:ln>
                <a:solidFill>
                  <a:srgbClr val="000000"/>
                </a:solidFill>
                <a:effectLst/>
                <a:uLnTx/>
                <a:uFillTx/>
                <a:latin typeface="Nyala" panose="02000504070300020003" pitchFamily="2" charset="0"/>
                <a:ea typeface="+mn-ea"/>
                <a:cs typeface="+mn-cs"/>
              </a:rPr>
              <a:t>bash</a:t>
            </a:r>
            <a:endParaRPr kumimoji="0" lang="fr-FR" sz="2400" b="0" i="0" u="none" strike="noStrike" kern="1200" cap="none" spc="0" normalizeH="0" baseline="0" noProof="0" dirty="0">
              <a:ln>
                <a:noFill/>
              </a:ln>
              <a:solidFill>
                <a:srgbClr val="000000"/>
              </a:solidFill>
              <a:effectLst/>
              <a:uLnTx/>
              <a:uFillTx/>
              <a:latin typeface="Nyala" panose="02000504070300020003" pitchFamily="2" charset="0"/>
              <a:ea typeface="+mn-ea"/>
              <a:cs typeface="+mn-cs"/>
            </a:endParaRPr>
          </a:p>
        </p:txBody>
      </p:sp>
      <p:sp>
        <p:nvSpPr>
          <p:cNvPr id="5" name="Espace réservé du numéro de diapositive 3">
            <a:extLst>
              <a:ext uri="{FF2B5EF4-FFF2-40B4-BE49-F238E27FC236}">
                <a16:creationId xmlns:a16="http://schemas.microsoft.com/office/drawing/2014/main" id="{796167C2-0EDA-4F8A-A182-51E025AC305B}"/>
              </a:ext>
            </a:extLst>
          </p:cNvPr>
          <p:cNvSpPr txBox="1">
            <a:spLocks/>
          </p:cNvSpPr>
          <p:nvPr/>
        </p:nvSpPr>
        <p:spPr>
          <a:xfrm>
            <a:off x="10590825" y="-366367"/>
            <a:ext cx="838199" cy="767687"/>
          </a:xfrm>
          <a:prstGeom prst="rect">
            <a:avLst/>
          </a:prstGeom>
        </p:spPr>
        <p:txBody>
          <a:bodyPr vert="horz" lIns="91440" tIns="45720" rIns="91440" bIns="45720" rtlCol="0" anchor="b">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5494D8FE-45BD-432D-B978-580A1710CEA2}" type="slidenum">
              <a:rPr lang="en-US" smtClean="0"/>
              <a:pPr defTabSz="914400">
                <a:spcAft>
                  <a:spcPts val="600"/>
                </a:spcAft>
              </a:pPr>
              <a:t>27</a:t>
            </a:fld>
            <a:endParaRPr lang="en-US" dirty="0"/>
          </a:p>
        </p:txBody>
      </p:sp>
    </p:spTree>
    <p:extLst>
      <p:ext uri="{BB962C8B-B14F-4D97-AF65-F5344CB8AC3E}">
        <p14:creationId xmlns:p14="http://schemas.microsoft.com/office/powerpoint/2010/main" val="229416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Shape 2179"/>
        <p:cNvGrpSpPr/>
        <p:nvPr/>
      </p:nvGrpSpPr>
      <p:grpSpPr>
        <a:xfrm>
          <a:off x="0" y="0"/>
          <a:ext cx="0" cy="0"/>
          <a:chOff x="0" y="0"/>
          <a:chExt cx="0" cy="0"/>
        </a:xfrm>
      </p:grpSpPr>
      <p:grpSp>
        <p:nvGrpSpPr>
          <p:cNvPr id="2180" name="Google Shape;2180;p50"/>
          <p:cNvGrpSpPr/>
          <p:nvPr/>
        </p:nvGrpSpPr>
        <p:grpSpPr>
          <a:xfrm>
            <a:off x="335233" y="1155155"/>
            <a:ext cx="9770792" cy="5303470"/>
            <a:chOff x="1123325" y="1089000"/>
            <a:chExt cx="6897300" cy="2747400"/>
          </a:xfrm>
        </p:grpSpPr>
        <p:sp>
          <p:nvSpPr>
            <p:cNvPr id="2181" name="Google Shape;2181;p50"/>
            <p:cNvSpPr/>
            <p:nvPr/>
          </p:nvSpPr>
          <p:spPr>
            <a:xfrm>
              <a:off x="1123325" y="1089000"/>
              <a:ext cx="6897300" cy="2747400"/>
            </a:xfrm>
            <a:prstGeom prst="rect">
              <a:avLst/>
            </a:prstGeom>
            <a:solidFill>
              <a:schemeClr val="tx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182" name="Google Shape;2182;p50"/>
            <p:cNvSpPr/>
            <p:nvPr/>
          </p:nvSpPr>
          <p:spPr>
            <a:xfrm>
              <a:off x="1123325" y="1089000"/>
              <a:ext cx="6897300" cy="218100"/>
            </a:xfrm>
            <a:prstGeom prst="rect">
              <a:avLst/>
            </a:prstGeom>
            <a:solidFill>
              <a:schemeClr val="accent4"/>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3" name="Google Shape;2183;p50"/>
            <p:cNvSpPr/>
            <p:nvPr/>
          </p:nvSpPr>
          <p:spPr>
            <a:xfrm>
              <a:off x="1237750" y="1147925"/>
              <a:ext cx="100200" cy="100200"/>
            </a:xfrm>
            <a:prstGeom prst="ellipse">
              <a:avLst/>
            </a:prstGeom>
            <a:solidFill>
              <a:schemeClr val="bg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4" name="Google Shape;2184;p50"/>
            <p:cNvSpPr/>
            <p:nvPr/>
          </p:nvSpPr>
          <p:spPr>
            <a:xfrm>
              <a:off x="1421200" y="1147925"/>
              <a:ext cx="100200" cy="100200"/>
            </a:xfrm>
            <a:prstGeom prst="ellipse">
              <a:avLst/>
            </a:prstGeom>
            <a:solidFill>
              <a:schemeClr val="bg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5" name="Google Shape;2185;p50"/>
            <p:cNvSpPr/>
            <p:nvPr/>
          </p:nvSpPr>
          <p:spPr>
            <a:xfrm>
              <a:off x="1604650" y="1147925"/>
              <a:ext cx="100200" cy="100200"/>
            </a:xfrm>
            <a:prstGeom prst="ellipse">
              <a:avLst/>
            </a:prstGeom>
            <a:solidFill>
              <a:schemeClr val="bg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2" name="Rectangle 1">
            <a:extLst>
              <a:ext uri="{FF2B5EF4-FFF2-40B4-BE49-F238E27FC236}">
                <a16:creationId xmlns:a16="http://schemas.microsoft.com/office/drawing/2014/main" id="{5C183943-64D4-9072-1102-E80CA3D13135}"/>
              </a:ext>
            </a:extLst>
          </p:cNvPr>
          <p:cNvSpPr/>
          <p:nvPr/>
        </p:nvSpPr>
        <p:spPr>
          <a:xfrm>
            <a:off x="10773897" y="565445"/>
            <a:ext cx="244576" cy="183835"/>
          </a:xfrm>
          <a:prstGeom prst="rect">
            <a:avLst/>
          </a:prstGeom>
          <a:solidFill>
            <a:schemeClr val="bg1">
              <a:alpha val="0"/>
            </a:schemeClr>
          </a:solidFill>
          <a:ln w="127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pic>
        <p:nvPicPr>
          <p:cNvPr id="3" name="Graphique 2" descr="Fermer contour">
            <a:extLst>
              <a:ext uri="{FF2B5EF4-FFF2-40B4-BE49-F238E27FC236}">
                <a16:creationId xmlns:a16="http://schemas.microsoft.com/office/drawing/2014/main" id="{D839E705-5AA4-2C28-7516-C70C1B9238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84448" y="522840"/>
            <a:ext cx="244576" cy="269043"/>
          </a:xfrm>
          <a:prstGeom prst="rect">
            <a:avLst/>
          </a:prstGeom>
        </p:spPr>
      </p:pic>
      <p:pic>
        <p:nvPicPr>
          <p:cNvPr id="4" name="Image 3" descr="Une image contenant texte, capture d’écran, Logiciel multimédia, logiciel&#10;&#10;Description générée automatiquement">
            <a:extLst>
              <a:ext uri="{FF2B5EF4-FFF2-40B4-BE49-F238E27FC236}">
                <a16:creationId xmlns:a16="http://schemas.microsoft.com/office/drawing/2014/main" id="{1B09E2DC-12FF-4844-9A50-095C851A89AF}"/>
              </a:ext>
            </a:extLst>
          </p:cNvPr>
          <p:cNvPicPr>
            <a:picLocks noChangeAspect="1"/>
          </p:cNvPicPr>
          <p:nvPr/>
        </p:nvPicPr>
        <p:blipFill rotWithShape="1">
          <a:blip r:embed="rId5">
            <a:extLst>
              <a:ext uri="{28A0092B-C50C-407E-A947-70E740481C1C}">
                <a14:useLocalDpi xmlns:a14="http://schemas.microsoft.com/office/drawing/2010/main" val="0"/>
              </a:ext>
            </a:extLst>
          </a:blip>
          <a:srcRect l="31301" t="22993" r="19566" b="32381"/>
          <a:stretch/>
        </p:blipFill>
        <p:spPr>
          <a:xfrm>
            <a:off x="1088055" y="2235711"/>
            <a:ext cx="8463425" cy="2948474"/>
          </a:xfrm>
          <a:prstGeom prst="rect">
            <a:avLst/>
          </a:prstGeom>
        </p:spPr>
      </p:pic>
      <p:sp>
        <p:nvSpPr>
          <p:cNvPr id="5" name="ZoneTexte 4">
            <a:extLst>
              <a:ext uri="{FF2B5EF4-FFF2-40B4-BE49-F238E27FC236}">
                <a16:creationId xmlns:a16="http://schemas.microsoft.com/office/drawing/2014/main" id="{109477FA-7EC8-F2B9-33F3-94DB08967060}"/>
              </a:ext>
            </a:extLst>
          </p:cNvPr>
          <p:cNvSpPr txBox="1"/>
          <p:nvPr/>
        </p:nvSpPr>
        <p:spPr>
          <a:xfrm>
            <a:off x="335233" y="409575"/>
            <a:ext cx="9693530"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4000" b="0" i="0" u="none" strike="noStrike" kern="1200" cap="none" spc="0" normalizeH="0" baseline="0" noProof="0" dirty="0">
                <a:ln>
                  <a:noFill/>
                </a:ln>
                <a:solidFill>
                  <a:srgbClr val="000000"/>
                </a:solidFill>
                <a:effectLst/>
                <a:uLnTx/>
                <a:uFillTx/>
                <a:latin typeface="Nyala" panose="02000504070300020003" pitchFamily="2" charset="0"/>
                <a:ea typeface="+mn-ea"/>
                <a:cs typeface="+mn-cs"/>
              </a:rPr>
              <a:t>Bien configurer git </a:t>
            </a:r>
            <a:r>
              <a:rPr kumimoji="0" lang="fr-FR" sz="4000" b="0" i="0" u="none" strike="noStrike" kern="1200" cap="none" spc="0" normalizeH="0" baseline="0" noProof="0" dirty="0" err="1">
                <a:ln>
                  <a:noFill/>
                </a:ln>
                <a:solidFill>
                  <a:srgbClr val="000000"/>
                </a:solidFill>
                <a:effectLst/>
                <a:uLnTx/>
                <a:uFillTx/>
                <a:latin typeface="Nyala" panose="02000504070300020003" pitchFamily="2" charset="0"/>
                <a:ea typeface="+mn-ea"/>
                <a:cs typeface="+mn-cs"/>
              </a:rPr>
              <a:t>bash</a:t>
            </a:r>
            <a:r>
              <a:rPr kumimoji="0" lang="fr-FR" sz="4000" b="0" i="0" u="none" strike="noStrike" kern="1200" cap="none" spc="0" normalizeH="0" baseline="0" noProof="0" dirty="0">
                <a:ln>
                  <a:noFill/>
                </a:ln>
                <a:solidFill>
                  <a:srgbClr val="000000"/>
                </a:solidFill>
                <a:effectLst/>
                <a:uLnTx/>
                <a:uFillTx/>
                <a:latin typeface="Nyala" panose="02000504070300020003" pitchFamily="2" charset="0"/>
                <a:ea typeface="+mn-ea"/>
                <a:cs typeface="+mn-cs"/>
              </a:rPr>
              <a:t> pour l’utiliser sur vs code</a:t>
            </a:r>
          </a:p>
        </p:txBody>
      </p:sp>
      <p:sp>
        <p:nvSpPr>
          <p:cNvPr id="6" name="Espace réservé du numéro de diapositive 3">
            <a:extLst>
              <a:ext uri="{FF2B5EF4-FFF2-40B4-BE49-F238E27FC236}">
                <a16:creationId xmlns:a16="http://schemas.microsoft.com/office/drawing/2014/main" id="{588B91F2-33F7-C44F-5CBE-AD204C26E7C7}"/>
              </a:ext>
            </a:extLst>
          </p:cNvPr>
          <p:cNvSpPr txBox="1">
            <a:spLocks/>
          </p:cNvSpPr>
          <p:nvPr/>
        </p:nvSpPr>
        <p:spPr>
          <a:xfrm>
            <a:off x="10590825" y="-244847"/>
            <a:ext cx="838199" cy="767687"/>
          </a:xfrm>
          <a:prstGeom prst="rect">
            <a:avLst/>
          </a:prstGeom>
        </p:spPr>
        <p:txBody>
          <a:bodyPr vert="horz" lIns="91440" tIns="45720" rIns="91440" bIns="45720" rtlCol="0" anchor="b">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5494D8FE-45BD-432D-B978-580A1710CEA2}" type="slidenum">
              <a:rPr lang="en-US" smtClean="0"/>
              <a:pPr defTabSz="914400">
                <a:spcAft>
                  <a:spcPts val="600"/>
                </a:spcAft>
              </a:pPr>
              <a:t>28</a:t>
            </a:fld>
            <a:endParaRPr lang="en-US" dirty="0"/>
          </a:p>
        </p:txBody>
      </p:sp>
    </p:spTree>
    <p:extLst>
      <p:ext uri="{BB962C8B-B14F-4D97-AF65-F5344CB8AC3E}">
        <p14:creationId xmlns:p14="http://schemas.microsoft.com/office/powerpoint/2010/main" val="222715276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grpSp>
        <p:nvGrpSpPr>
          <p:cNvPr id="2180" name="Google Shape;2180;p50"/>
          <p:cNvGrpSpPr/>
          <p:nvPr/>
        </p:nvGrpSpPr>
        <p:grpSpPr>
          <a:xfrm>
            <a:off x="504825" y="409575"/>
            <a:ext cx="11334750" cy="6038850"/>
            <a:chOff x="1123325" y="1089000"/>
            <a:chExt cx="6897300" cy="2747400"/>
          </a:xfrm>
        </p:grpSpPr>
        <p:sp>
          <p:nvSpPr>
            <p:cNvPr id="2181" name="Google Shape;2181;p50"/>
            <p:cNvSpPr/>
            <p:nvPr/>
          </p:nvSpPr>
          <p:spPr>
            <a:xfrm>
              <a:off x="1123325" y="1089000"/>
              <a:ext cx="6897300" cy="2747400"/>
            </a:xfrm>
            <a:prstGeom prst="rect">
              <a:avLst/>
            </a:prstGeom>
            <a:solidFill>
              <a:schemeClr val="bg1">
                <a:lumMod val="85000"/>
              </a:schemeClr>
            </a:solidFill>
            <a:ln>
              <a:solidFill>
                <a:schemeClr val="tx1"/>
              </a:solid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182" name="Google Shape;2182;p50"/>
            <p:cNvSpPr/>
            <p:nvPr/>
          </p:nvSpPr>
          <p:spPr>
            <a:xfrm>
              <a:off x="1123325" y="1089000"/>
              <a:ext cx="6897300" cy="218100"/>
            </a:xfrm>
            <a:prstGeom prst="rect">
              <a:avLst/>
            </a:prstGeom>
            <a:solidFill>
              <a:schemeClr val="accent4"/>
            </a:solidFill>
            <a:ln w="9525"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3" name="Google Shape;2183;p50"/>
            <p:cNvSpPr/>
            <p:nvPr/>
          </p:nvSpPr>
          <p:spPr>
            <a:xfrm>
              <a:off x="1237750" y="1147925"/>
              <a:ext cx="100200" cy="100200"/>
            </a:xfrm>
            <a:prstGeom prst="ellipse">
              <a:avLst/>
            </a:prstGeom>
            <a:solidFill>
              <a:schemeClr val="bg1"/>
            </a:solidFill>
            <a:ln>
              <a:solidFill>
                <a:schemeClr val="tx1"/>
              </a:solid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4" name="Google Shape;2184;p50"/>
            <p:cNvSpPr/>
            <p:nvPr/>
          </p:nvSpPr>
          <p:spPr>
            <a:xfrm>
              <a:off x="1421200" y="1147925"/>
              <a:ext cx="100200" cy="100200"/>
            </a:xfrm>
            <a:prstGeom prst="ellipse">
              <a:avLst/>
            </a:prstGeom>
            <a:solidFill>
              <a:schemeClr val="bg1"/>
            </a:solidFill>
            <a:ln>
              <a:solidFill>
                <a:schemeClr val="tx1"/>
              </a:solid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5" name="Google Shape;2185;p50"/>
            <p:cNvSpPr/>
            <p:nvPr/>
          </p:nvSpPr>
          <p:spPr>
            <a:xfrm>
              <a:off x="1604650" y="1147925"/>
              <a:ext cx="100200" cy="100200"/>
            </a:xfrm>
            <a:prstGeom prst="ellipse">
              <a:avLst/>
            </a:prstGeom>
            <a:solidFill>
              <a:schemeClr val="bg1"/>
            </a:solidFill>
            <a:ln>
              <a:solidFill>
                <a:schemeClr val="tx1"/>
              </a:solid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2186" name="Google Shape;2186;p50"/>
          <p:cNvSpPr txBox="1">
            <a:spLocks noGrp="1"/>
          </p:cNvSpPr>
          <p:nvPr>
            <p:ph type="title"/>
          </p:nvPr>
        </p:nvSpPr>
        <p:spPr>
          <a:xfrm>
            <a:off x="692867" y="1352549"/>
            <a:ext cx="10868025" cy="4492607"/>
          </a:xfrm>
          <a:prstGeom prst="rect">
            <a:avLst/>
          </a:prstGeom>
        </p:spPr>
        <p:txBody>
          <a:bodyPr spcFirstLastPara="1" wrap="square" lIns="121900" tIns="121900" rIns="121900" bIns="121900" anchor="ctr" anchorCtr="0">
            <a:noAutofit/>
          </a:bodyPr>
          <a:lstStyle/>
          <a:p>
            <a:br>
              <a:rPr lang="fr-FR" sz="1200" b="1" i="1" dirty="0">
                <a:solidFill>
                  <a:schemeClr val="tx1"/>
                </a:solidFill>
                <a:latin typeface="Nyala" panose="02000504070300020003" pitchFamily="2" charset="0"/>
              </a:rPr>
            </a:br>
            <a:br>
              <a:rPr lang="fr-FR" sz="1200" b="1" i="1" dirty="0">
                <a:solidFill>
                  <a:schemeClr val="tx1"/>
                </a:solidFill>
                <a:latin typeface="Nyala" panose="02000504070300020003" pitchFamily="2" charset="0"/>
              </a:rPr>
            </a:br>
            <a:r>
              <a:rPr lang="fr-FR" sz="1600" b="1" i="1" dirty="0">
                <a:solidFill>
                  <a:schemeClr val="tx1"/>
                </a:solidFill>
                <a:latin typeface="Nyala" panose="02000504070300020003" pitchFamily="2" charset="0"/>
              </a:rPr>
              <a:t>Git commit (</a:t>
            </a:r>
            <a:r>
              <a:rPr lang="fr-FR" sz="1600" b="1" i="1" dirty="0" err="1">
                <a:solidFill>
                  <a:schemeClr val="tx1"/>
                </a:solidFill>
                <a:latin typeface="Nyala" panose="02000504070300020003" pitchFamily="2" charset="0"/>
              </a:rPr>
              <a:t>emmerger</a:t>
            </a:r>
            <a:r>
              <a:rPr lang="fr-FR" sz="1600" b="1" i="1" dirty="0">
                <a:solidFill>
                  <a:schemeClr val="tx1"/>
                </a:solidFill>
                <a:latin typeface="Nyala" panose="02000504070300020003" pitchFamily="2" charset="0"/>
              </a:rPr>
              <a:t>): Permet de créer un </a:t>
            </a:r>
            <a:r>
              <a:rPr lang="fr-FR" sz="1600" b="1" i="1" dirty="0" err="1">
                <a:solidFill>
                  <a:schemeClr val="tx1"/>
                </a:solidFill>
                <a:latin typeface="Nyala" panose="02000504070300020003" pitchFamily="2" charset="0"/>
              </a:rPr>
              <a:t>répository</a:t>
            </a:r>
            <a:r>
              <a:rPr lang="fr-FR" sz="1600" b="1" i="1" dirty="0">
                <a:solidFill>
                  <a:schemeClr val="tx1"/>
                </a:solidFill>
                <a:latin typeface="Nyala" panose="02000504070300020003" pitchFamily="2" charset="0"/>
              </a:rPr>
              <a:t> (dépôt).</a:t>
            </a:r>
            <a:br>
              <a:rPr lang="fr-FR" sz="1600" b="1" i="1" dirty="0">
                <a:solidFill>
                  <a:schemeClr val="tx1"/>
                </a:solidFill>
                <a:latin typeface="Nyala" panose="02000504070300020003" pitchFamily="2" charset="0"/>
              </a:rPr>
            </a:br>
            <a:r>
              <a:rPr lang="fr-FR" sz="1600" b="1" i="1" dirty="0">
                <a:solidFill>
                  <a:schemeClr val="tx1"/>
                </a:solidFill>
                <a:latin typeface="Nyala" panose="02000504070300020003" pitchFamily="2" charset="0"/>
              </a:rPr>
              <a:t>Git </a:t>
            </a:r>
            <a:r>
              <a:rPr lang="fr-FR" sz="1600" b="1" i="1" dirty="0" err="1">
                <a:solidFill>
                  <a:schemeClr val="tx1"/>
                </a:solidFill>
                <a:latin typeface="Nyala" panose="02000504070300020003" pitchFamily="2" charset="0"/>
              </a:rPr>
              <a:t>branch</a:t>
            </a:r>
            <a:r>
              <a:rPr lang="fr-FR" sz="1600" b="1" i="1" dirty="0">
                <a:solidFill>
                  <a:schemeClr val="tx1"/>
                </a:solidFill>
                <a:latin typeface="Nyala" panose="02000504070300020003" pitchFamily="2" charset="0"/>
              </a:rPr>
              <a:t> [NOM] : Permet de créer une branche.</a:t>
            </a:r>
            <a:br>
              <a:rPr lang="fr-FR" sz="1600" b="1" i="1" dirty="0">
                <a:solidFill>
                  <a:schemeClr val="tx1"/>
                </a:solidFill>
                <a:latin typeface="Nyala" panose="02000504070300020003" pitchFamily="2" charset="0"/>
              </a:rPr>
            </a:br>
            <a:r>
              <a:rPr lang="fr-FR" sz="1600" b="1" i="1" dirty="0">
                <a:solidFill>
                  <a:schemeClr val="tx1"/>
                </a:solidFill>
                <a:latin typeface="Nyala" panose="02000504070300020003" pitchFamily="2" charset="0"/>
              </a:rPr>
              <a:t>Git </a:t>
            </a:r>
            <a:r>
              <a:rPr lang="fr-FR" sz="1600" b="1" i="1" dirty="0" err="1">
                <a:solidFill>
                  <a:schemeClr val="tx1"/>
                </a:solidFill>
                <a:latin typeface="Nyala" panose="02000504070300020003" pitchFamily="2" charset="0"/>
              </a:rPr>
              <a:t>branch</a:t>
            </a:r>
            <a:r>
              <a:rPr lang="fr-FR" sz="1600" b="1" i="1" dirty="0">
                <a:solidFill>
                  <a:schemeClr val="tx1"/>
                </a:solidFill>
                <a:latin typeface="Nyala" panose="02000504070300020003" pitchFamily="2" charset="0"/>
              </a:rPr>
              <a:t> -f [NOM]~</a:t>
            </a:r>
            <a:r>
              <a:rPr lang="fr-FR" sz="1600" b="1" i="1" dirty="0" err="1">
                <a:solidFill>
                  <a:schemeClr val="tx1"/>
                </a:solidFill>
                <a:latin typeface="Nyala" panose="02000504070300020003" pitchFamily="2" charset="0"/>
              </a:rPr>
              <a:t>num</a:t>
            </a:r>
            <a:r>
              <a:rPr lang="fr-FR" sz="1600" b="1" i="1" dirty="0">
                <a:solidFill>
                  <a:schemeClr val="tx1"/>
                </a:solidFill>
                <a:latin typeface="Nyala" panose="02000504070300020003" pitchFamily="2" charset="0"/>
              </a:rPr>
              <a:t> : Permet de déplacer une branche à plusieurs éléments derrière.</a:t>
            </a:r>
            <a:br>
              <a:rPr lang="fr-FR" sz="1600" b="1" i="1" dirty="0">
                <a:solidFill>
                  <a:schemeClr val="tx1"/>
                </a:solidFill>
                <a:latin typeface="Nyala" panose="02000504070300020003" pitchFamily="2" charset="0"/>
              </a:rPr>
            </a:br>
            <a:r>
              <a:rPr lang="fr-FR" sz="1600" b="1" i="1" dirty="0">
                <a:solidFill>
                  <a:schemeClr val="tx1"/>
                </a:solidFill>
                <a:latin typeface="Nyala" panose="02000504070300020003" pitchFamily="2" charset="0"/>
              </a:rPr>
              <a:t>Git </a:t>
            </a:r>
            <a:r>
              <a:rPr lang="fr-FR" sz="1600" b="1" i="1" dirty="0" err="1">
                <a:solidFill>
                  <a:schemeClr val="tx1"/>
                </a:solidFill>
                <a:latin typeface="Nyala" panose="02000504070300020003" pitchFamily="2" charset="0"/>
              </a:rPr>
              <a:t>checkout</a:t>
            </a:r>
            <a:r>
              <a:rPr lang="fr-FR" sz="1600" b="1" i="1" dirty="0">
                <a:solidFill>
                  <a:schemeClr val="tx1"/>
                </a:solidFill>
                <a:latin typeface="Nyala" panose="02000504070300020003" pitchFamily="2" charset="0"/>
              </a:rPr>
              <a:t> [NOM] : Permet de se positionner sur la branche en question.</a:t>
            </a:r>
            <a:br>
              <a:rPr lang="fr-FR" sz="1600" b="1" i="1" dirty="0">
                <a:solidFill>
                  <a:schemeClr val="tx1"/>
                </a:solidFill>
                <a:latin typeface="Nyala" panose="02000504070300020003" pitchFamily="2" charset="0"/>
              </a:rPr>
            </a:br>
            <a:r>
              <a:rPr lang="fr-FR" sz="1600" b="1" i="1" dirty="0">
                <a:solidFill>
                  <a:schemeClr val="tx1"/>
                </a:solidFill>
                <a:latin typeface="Nyala" panose="02000504070300020003" pitchFamily="2" charset="0"/>
              </a:rPr>
              <a:t>Git </a:t>
            </a:r>
            <a:r>
              <a:rPr lang="fr-FR" sz="1600" b="1" i="1" dirty="0" err="1">
                <a:solidFill>
                  <a:schemeClr val="tx1"/>
                </a:solidFill>
                <a:latin typeface="Nyala" panose="02000504070300020003" pitchFamily="2" charset="0"/>
              </a:rPr>
              <a:t>checkout</a:t>
            </a:r>
            <a:r>
              <a:rPr lang="fr-FR" sz="1600" b="1" i="1" dirty="0">
                <a:solidFill>
                  <a:schemeClr val="tx1"/>
                </a:solidFill>
                <a:latin typeface="Nyala" panose="02000504070300020003" pitchFamily="2" charset="0"/>
              </a:rPr>
              <a:t> [NOM]^ : Permet de revenir d'un commit en arrière.</a:t>
            </a:r>
            <a:br>
              <a:rPr lang="fr-FR" sz="1600" b="1" i="1" dirty="0">
                <a:solidFill>
                  <a:schemeClr val="tx1"/>
                </a:solidFill>
                <a:latin typeface="Nyala" panose="02000504070300020003" pitchFamily="2" charset="0"/>
              </a:rPr>
            </a:br>
            <a:r>
              <a:rPr lang="fr-FR" sz="1600" b="1" i="1" dirty="0">
                <a:solidFill>
                  <a:schemeClr val="tx1"/>
                </a:solidFill>
                <a:latin typeface="Nyala" panose="02000504070300020003" pitchFamily="2" charset="0"/>
              </a:rPr>
              <a:t>Git </a:t>
            </a:r>
            <a:r>
              <a:rPr lang="fr-FR" sz="1600" b="1" i="1" dirty="0" err="1">
                <a:solidFill>
                  <a:schemeClr val="tx1"/>
                </a:solidFill>
                <a:latin typeface="Nyala" panose="02000504070300020003" pitchFamily="2" charset="0"/>
              </a:rPr>
              <a:t>checkout</a:t>
            </a:r>
            <a:r>
              <a:rPr lang="fr-FR" sz="1600" b="1" i="1" dirty="0">
                <a:solidFill>
                  <a:schemeClr val="tx1"/>
                </a:solidFill>
                <a:latin typeface="Nyala" panose="02000504070300020003" pitchFamily="2" charset="0"/>
              </a:rPr>
              <a:t> [NOM]~</a:t>
            </a:r>
            <a:r>
              <a:rPr lang="fr-FR" sz="1600" b="1" i="1" dirty="0" err="1">
                <a:solidFill>
                  <a:schemeClr val="tx1"/>
                </a:solidFill>
                <a:latin typeface="Nyala" panose="02000504070300020003" pitchFamily="2" charset="0"/>
              </a:rPr>
              <a:t>num</a:t>
            </a:r>
            <a:r>
              <a:rPr lang="fr-FR" sz="1600" b="1" i="1" dirty="0">
                <a:solidFill>
                  <a:schemeClr val="tx1"/>
                </a:solidFill>
                <a:latin typeface="Nyala" panose="02000504070300020003" pitchFamily="2" charset="0"/>
              </a:rPr>
              <a:t> : Permet de revenir de plusieurs commit en arrière.</a:t>
            </a:r>
            <a:br>
              <a:rPr lang="fr-FR" sz="1600" b="1" i="1" dirty="0">
                <a:solidFill>
                  <a:schemeClr val="tx1"/>
                </a:solidFill>
                <a:latin typeface="Nyala" panose="02000504070300020003" pitchFamily="2" charset="0"/>
              </a:rPr>
            </a:br>
            <a:r>
              <a:rPr lang="fr-FR" sz="1600" b="1" i="1" dirty="0">
                <a:solidFill>
                  <a:schemeClr val="tx1"/>
                </a:solidFill>
                <a:latin typeface="Nyala" panose="02000504070300020003" pitchFamily="2" charset="0"/>
              </a:rPr>
              <a:t>Git merge [NOM] : Permet de combiner 2 branches.</a:t>
            </a:r>
            <a:br>
              <a:rPr lang="fr-FR" sz="1600" b="1" i="1" dirty="0">
                <a:solidFill>
                  <a:schemeClr val="tx1"/>
                </a:solidFill>
                <a:latin typeface="Nyala" panose="02000504070300020003" pitchFamily="2" charset="0"/>
              </a:rPr>
            </a:br>
            <a:r>
              <a:rPr lang="fr-FR" sz="1600" b="1" i="1" dirty="0">
                <a:solidFill>
                  <a:schemeClr val="tx1"/>
                </a:solidFill>
                <a:latin typeface="Nyala" panose="02000504070300020003" pitchFamily="2" charset="0"/>
              </a:rPr>
              <a:t>Git log : Permet de connaître les identifiants.</a:t>
            </a:r>
            <a:br>
              <a:rPr lang="fr-FR" sz="1600" b="1" i="1" dirty="0">
                <a:solidFill>
                  <a:schemeClr val="tx1"/>
                </a:solidFill>
                <a:latin typeface="Nyala" panose="02000504070300020003" pitchFamily="2" charset="0"/>
              </a:rPr>
            </a:br>
            <a:r>
              <a:rPr lang="fr-FR" sz="1600" b="1" i="1" dirty="0">
                <a:solidFill>
                  <a:schemeClr val="tx1"/>
                </a:solidFill>
                <a:latin typeface="Nyala" panose="02000504070300020003" pitchFamily="2" charset="0"/>
              </a:rPr>
              <a:t>Git reset : Permet de déplacer les éléments contenus dans un parents et les ramener en arrière en supprimant le parent précédent.</a:t>
            </a:r>
            <a:br>
              <a:rPr lang="fr-FR" sz="1600" b="1" i="1" dirty="0">
                <a:solidFill>
                  <a:schemeClr val="tx1"/>
                </a:solidFill>
                <a:latin typeface="Nyala" panose="02000504070300020003" pitchFamily="2" charset="0"/>
              </a:rPr>
            </a:br>
            <a:r>
              <a:rPr lang="fr-FR" sz="1600" b="1" i="1" dirty="0">
                <a:solidFill>
                  <a:schemeClr val="tx1"/>
                </a:solidFill>
                <a:latin typeface="Nyala" panose="02000504070300020003" pitchFamily="2" charset="0"/>
              </a:rPr>
              <a:t>Git </a:t>
            </a:r>
            <a:r>
              <a:rPr lang="fr-FR" sz="1600" b="1" i="1" dirty="0" err="1">
                <a:solidFill>
                  <a:schemeClr val="tx1"/>
                </a:solidFill>
                <a:latin typeface="Nyala" panose="02000504070300020003" pitchFamily="2" charset="0"/>
              </a:rPr>
              <a:t>revert</a:t>
            </a:r>
            <a:r>
              <a:rPr lang="fr-FR" sz="1600" b="1" i="1" dirty="0">
                <a:solidFill>
                  <a:schemeClr val="tx1"/>
                </a:solidFill>
                <a:latin typeface="Nyala" panose="02000504070300020003" pitchFamily="2" charset="0"/>
              </a:rPr>
              <a:t> : Permet de créer une copie de l'élément cible avec des modifications.</a:t>
            </a:r>
            <a:br>
              <a:rPr lang="fr-FR" sz="1600" b="1" i="1" dirty="0">
                <a:solidFill>
                  <a:schemeClr val="tx1"/>
                </a:solidFill>
                <a:latin typeface="Nyala" panose="02000504070300020003" pitchFamily="2" charset="0"/>
              </a:rPr>
            </a:br>
            <a:r>
              <a:rPr lang="fr-FR" sz="1600" b="1" i="1" dirty="0">
                <a:solidFill>
                  <a:schemeClr val="tx1"/>
                </a:solidFill>
                <a:latin typeface="Nyala" panose="02000504070300020003" pitchFamily="2" charset="0"/>
              </a:rPr>
              <a:t>Git rebase [NOM DU PARENT SOUHAITÉ] : Créer une copie de l'élément qui sera déplacé et la positionne en dessous du nouveau parent.</a:t>
            </a:r>
            <a:br>
              <a:rPr lang="fr-FR" sz="1600" b="1" i="1" dirty="0">
                <a:solidFill>
                  <a:schemeClr val="tx1"/>
                </a:solidFill>
                <a:latin typeface="Nyala" panose="02000504070300020003" pitchFamily="2" charset="0"/>
              </a:rPr>
            </a:br>
            <a:r>
              <a:rPr lang="fr-FR" sz="1600" b="1" i="1" dirty="0">
                <a:solidFill>
                  <a:schemeClr val="tx1"/>
                </a:solidFill>
                <a:latin typeface="Nyala" panose="02000504070300020003" pitchFamily="2" charset="0"/>
              </a:rPr>
              <a:t>Git rebase -i : Permet d'utiliser un rebase interactif; fais la même chose que cherry-</a:t>
            </a:r>
            <a:r>
              <a:rPr lang="fr-FR" sz="1600" b="1" i="1" dirty="0" err="1">
                <a:solidFill>
                  <a:schemeClr val="tx1"/>
                </a:solidFill>
                <a:latin typeface="Nyala" panose="02000504070300020003" pitchFamily="2" charset="0"/>
              </a:rPr>
              <a:t>pick</a:t>
            </a:r>
            <a:r>
              <a:rPr lang="fr-FR" sz="1600" b="1" i="1" dirty="0">
                <a:solidFill>
                  <a:schemeClr val="tx1"/>
                </a:solidFill>
                <a:latin typeface="Nyala" panose="02000504070300020003" pitchFamily="2" charset="0"/>
              </a:rPr>
              <a:t> mais peut être utilisé quand on ne connaît pas l'identifiants des </a:t>
            </a:r>
            <a:r>
              <a:rPr lang="fr-FR" sz="1600" b="1" i="1" dirty="0" err="1">
                <a:solidFill>
                  <a:schemeClr val="tx1"/>
                </a:solidFill>
                <a:latin typeface="Nyala" panose="02000504070300020003" pitchFamily="2" charset="0"/>
              </a:rPr>
              <a:t>commits</a:t>
            </a:r>
            <a:r>
              <a:rPr lang="fr-FR" sz="1600" b="1" i="1" dirty="0">
                <a:solidFill>
                  <a:schemeClr val="tx1"/>
                </a:solidFill>
                <a:latin typeface="Nyala" panose="02000504070300020003" pitchFamily="2" charset="0"/>
              </a:rPr>
              <a:t> à sélectionner. Il affiche également une interface graphique comme </a:t>
            </a:r>
            <a:r>
              <a:rPr lang="fr-FR" sz="1600" b="1" i="1" dirty="0" err="1">
                <a:solidFill>
                  <a:schemeClr val="tx1"/>
                </a:solidFill>
                <a:latin typeface="Nyala" panose="02000504070300020003" pitchFamily="2" charset="0"/>
              </a:rPr>
              <a:t>vim</a:t>
            </a:r>
            <a:r>
              <a:rPr lang="fr-FR" sz="1600" b="1" i="1" dirty="0">
                <a:solidFill>
                  <a:schemeClr val="tx1"/>
                </a:solidFill>
                <a:latin typeface="Nyala" panose="02000504070300020003" pitchFamily="2" charset="0"/>
              </a:rPr>
              <a:t>.</a:t>
            </a:r>
            <a:br>
              <a:rPr lang="fr-FR" sz="1600" b="1" i="1" dirty="0">
                <a:solidFill>
                  <a:schemeClr val="tx1"/>
                </a:solidFill>
                <a:latin typeface="Nyala" panose="02000504070300020003" pitchFamily="2" charset="0"/>
              </a:rPr>
            </a:br>
            <a:r>
              <a:rPr lang="fr-FR" sz="1600" b="1" i="1" dirty="0">
                <a:solidFill>
                  <a:schemeClr val="tx1"/>
                </a:solidFill>
                <a:latin typeface="Nyala" panose="02000504070300020003" pitchFamily="2" charset="0"/>
              </a:rPr>
              <a:t>Git cherry-</a:t>
            </a:r>
            <a:r>
              <a:rPr lang="fr-FR" sz="1600" b="1" i="1" dirty="0" err="1">
                <a:solidFill>
                  <a:schemeClr val="tx1"/>
                </a:solidFill>
                <a:latin typeface="Nyala" panose="02000504070300020003" pitchFamily="2" charset="0"/>
              </a:rPr>
              <a:t>pick</a:t>
            </a:r>
            <a:r>
              <a:rPr lang="fr-FR" sz="1600" b="1" i="1" dirty="0">
                <a:solidFill>
                  <a:schemeClr val="tx1"/>
                </a:solidFill>
                <a:latin typeface="Nyala" panose="02000504070300020003" pitchFamily="2" charset="0"/>
              </a:rPr>
              <a:t> &lt;Commit1&gt; &lt;Commit2&gt; &lt;...&gt; : Permet de copier différents </a:t>
            </a:r>
            <a:r>
              <a:rPr lang="fr-FR" sz="1600" b="1" i="1" dirty="0" err="1">
                <a:solidFill>
                  <a:schemeClr val="tx1"/>
                </a:solidFill>
                <a:latin typeface="Nyala" panose="02000504070300020003" pitchFamily="2" charset="0"/>
              </a:rPr>
              <a:t>commits</a:t>
            </a:r>
            <a:r>
              <a:rPr lang="fr-FR" sz="1600" b="1" i="1" dirty="0">
                <a:solidFill>
                  <a:schemeClr val="tx1"/>
                </a:solidFill>
                <a:latin typeface="Nyala" panose="02000504070300020003" pitchFamily="2" charset="0"/>
              </a:rPr>
              <a:t> en une fois et de placer leur copies après le </a:t>
            </a:r>
            <a:r>
              <a:rPr lang="fr-FR" sz="1600" b="1" i="1">
                <a:solidFill>
                  <a:schemeClr val="tx1"/>
                </a:solidFill>
                <a:latin typeface="Nyala" panose="02000504070300020003" pitchFamily="2" charset="0"/>
              </a:rPr>
              <a:t>HEAD.</a:t>
            </a:r>
            <a:br>
              <a:rPr lang="fr-FR" sz="1600" b="1" i="1" dirty="0">
                <a:solidFill>
                  <a:schemeClr val="tx1"/>
                </a:solidFill>
                <a:latin typeface="Nyala" panose="02000504070300020003" pitchFamily="2" charset="0"/>
              </a:rPr>
            </a:br>
            <a:r>
              <a:rPr lang="fr-FR" sz="1600" b="1" i="1" dirty="0">
                <a:solidFill>
                  <a:schemeClr val="tx1"/>
                </a:solidFill>
                <a:latin typeface="Nyala" panose="02000504070300020003" pitchFamily="2" charset="0"/>
              </a:rPr>
              <a:t>Git commit --</a:t>
            </a:r>
            <a:r>
              <a:rPr lang="fr-FR" sz="1600" b="1" i="1" dirty="0" err="1">
                <a:solidFill>
                  <a:schemeClr val="tx1"/>
                </a:solidFill>
                <a:latin typeface="Nyala" panose="02000504070300020003" pitchFamily="2" charset="0"/>
              </a:rPr>
              <a:t>amend</a:t>
            </a:r>
            <a:r>
              <a:rPr lang="fr-FR" sz="1600" b="1" i="1" dirty="0">
                <a:solidFill>
                  <a:schemeClr val="tx1"/>
                </a:solidFill>
                <a:latin typeface="Nyala" panose="02000504070300020003" pitchFamily="2" charset="0"/>
              </a:rPr>
              <a:t> : Permet de faire des petites modifications.</a:t>
            </a:r>
            <a:br>
              <a:rPr lang="fr-FR" sz="1200" b="1" i="1" dirty="0">
                <a:solidFill>
                  <a:schemeClr val="tx1"/>
                </a:solidFill>
                <a:latin typeface="Nyala" panose="02000504070300020003" pitchFamily="2" charset="0"/>
              </a:rPr>
            </a:br>
            <a:endParaRPr sz="1200" b="1" i="1" dirty="0">
              <a:solidFill>
                <a:schemeClr val="tx1"/>
              </a:solidFill>
              <a:latin typeface="Nyala" panose="02000504070300020003" pitchFamily="2" charset="0"/>
            </a:endParaRPr>
          </a:p>
        </p:txBody>
      </p:sp>
      <p:sp>
        <p:nvSpPr>
          <p:cNvPr id="2" name="Rectangle 1">
            <a:extLst>
              <a:ext uri="{FF2B5EF4-FFF2-40B4-BE49-F238E27FC236}">
                <a16:creationId xmlns:a16="http://schemas.microsoft.com/office/drawing/2014/main" id="{5C183943-64D4-9072-1102-E80CA3D13135}"/>
              </a:ext>
            </a:extLst>
          </p:cNvPr>
          <p:cNvSpPr/>
          <p:nvPr/>
        </p:nvSpPr>
        <p:spPr>
          <a:xfrm>
            <a:off x="10773897" y="565445"/>
            <a:ext cx="244576" cy="183835"/>
          </a:xfrm>
          <a:prstGeom prst="rect">
            <a:avLst/>
          </a:prstGeom>
          <a:solidFill>
            <a:schemeClr val="bg1">
              <a:alpha val="0"/>
            </a:schemeClr>
          </a:solidFill>
          <a:ln w="127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pic>
        <p:nvPicPr>
          <p:cNvPr id="3" name="Graphique 2" descr="Fermer contour">
            <a:extLst>
              <a:ext uri="{FF2B5EF4-FFF2-40B4-BE49-F238E27FC236}">
                <a16:creationId xmlns:a16="http://schemas.microsoft.com/office/drawing/2014/main" id="{D839E705-5AA4-2C28-7516-C70C1B9238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84448" y="522840"/>
            <a:ext cx="244576" cy="269043"/>
          </a:xfrm>
          <a:prstGeom prst="rect">
            <a:avLst/>
          </a:prstGeom>
        </p:spPr>
      </p:pic>
      <p:sp>
        <p:nvSpPr>
          <p:cNvPr id="4" name="Espace réservé du numéro de diapositive 3">
            <a:extLst>
              <a:ext uri="{FF2B5EF4-FFF2-40B4-BE49-F238E27FC236}">
                <a16:creationId xmlns:a16="http://schemas.microsoft.com/office/drawing/2014/main" id="{D0E96AF1-88EA-5B89-2D83-560472B637AB}"/>
              </a:ext>
            </a:extLst>
          </p:cNvPr>
          <p:cNvSpPr txBox="1">
            <a:spLocks/>
          </p:cNvSpPr>
          <p:nvPr/>
        </p:nvSpPr>
        <p:spPr>
          <a:xfrm>
            <a:off x="10553087" y="-69814"/>
            <a:ext cx="530434" cy="479389"/>
          </a:xfrm>
          <a:prstGeom prst="rect">
            <a:avLst/>
          </a:prstGeom>
        </p:spPr>
        <p:txBody>
          <a:bodyPr vert="horz" lIns="91440" tIns="45720" rIns="91440" bIns="45720" rtlCol="0" anchor="b">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5494D8FE-45BD-432D-B978-580A1710CEA2}" type="slidenum">
              <a:rPr lang="en-US" smtClean="0"/>
              <a:pPr defTabSz="914400">
                <a:spcAft>
                  <a:spcPts val="600"/>
                </a:spcAft>
              </a:pPr>
              <a:t>29</a:t>
            </a:fld>
            <a:endParaRPr lang="en-US" dirty="0"/>
          </a:p>
        </p:txBody>
      </p:sp>
    </p:spTree>
    <p:extLst>
      <p:ext uri="{BB962C8B-B14F-4D97-AF65-F5344CB8AC3E}">
        <p14:creationId xmlns:p14="http://schemas.microsoft.com/office/powerpoint/2010/main" val="268930878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3F6C66-D6D7-4A72-9928-967AEA400766}"/>
              </a:ext>
            </a:extLst>
          </p:cNvPr>
          <p:cNvSpPr>
            <a:spLocks noGrp="1"/>
          </p:cNvSpPr>
          <p:nvPr>
            <p:ph type="title"/>
          </p:nvPr>
        </p:nvSpPr>
        <p:spPr>
          <a:xfrm>
            <a:off x="1154955" y="4738887"/>
            <a:ext cx="8825658" cy="834720"/>
          </a:xfrm>
        </p:spPr>
        <p:txBody>
          <a:bodyPr vert="horz" lIns="91440" tIns="45720" rIns="91440" bIns="45720" rtlCol="0" anchor="b">
            <a:normAutofit/>
          </a:bodyPr>
          <a:lstStyle/>
          <a:p>
            <a:pPr lvl="0">
              <a:defRPr cap="all"/>
            </a:pPr>
            <a:r>
              <a:rPr lang="en-US" sz="4800"/>
              <a:t>1 – Reunion</a:t>
            </a:r>
          </a:p>
        </p:txBody>
      </p:sp>
      <p:pic>
        <p:nvPicPr>
          <p:cNvPr id="28" name="Picture 3" descr="Top view of a wooden block with the number one written on it and the block is on a yellow surface">
            <a:extLst>
              <a:ext uri="{FF2B5EF4-FFF2-40B4-BE49-F238E27FC236}">
                <a16:creationId xmlns:a16="http://schemas.microsoft.com/office/drawing/2014/main" id="{16EA351C-2D2D-D461-435C-212246294BF9}"/>
              </a:ext>
            </a:extLst>
          </p:cNvPr>
          <p:cNvPicPr>
            <a:picLocks noChangeAspect="1"/>
          </p:cNvPicPr>
          <p:nvPr/>
        </p:nvPicPr>
        <p:blipFill rotWithShape="1">
          <a:blip r:embed="rId4"/>
          <a:srcRect t="19899" r="-1" b="7702"/>
          <a:stretch/>
        </p:blipFill>
        <p:spPr>
          <a:xfrm>
            <a:off x="1150938" y="-1"/>
            <a:ext cx="8831262" cy="4267831"/>
          </a:xfrm>
          <a:prstGeom prst="rect">
            <a:avLst/>
          </a:prstGeom>
          <a:effectLst>
            <a:outerShdw blurRad="50800" dist="50800" dir="5400000" algn="tl" rotWithShape="0">
              <a:prstClr val="black">
                <a:alpha val="43000"/>
              </a:prstClr>
            </a:outerShdw>
          </a:effectLst>
        </p:spPr>
      </p:pic>
      <p:sp>
        <p:nvSpPr>
          <p:cNvPr id="3" name="Espace réservé du numéro de diapositive 3">
            <a:extLst>
              <a:ext uri="{FF2B5EF4-FFF2-40B4-BE49-F238E27FC236}">
                <a16:creationId xmlns:a16="http://schemas.microsoft.com/office/drawing/2014/main" id="{4E8E4C26-C498-64B3-537F-C8444C0B31CD}"/>
              </a:ext>
            </a:extLst>
          </p:cNvPr>
          <p:cNvSpPr>
            <a:spLocks noGrp="1"/>
          </p:cNvSpPr>
          <p:nvPr>
            <p:ph type="sldNum" sz="quarter" idx="12"/>
          </p:nvPr>
        </p:nvSpPr>
        <p:spPr>
          <a:xfrm>
            <a:off x="10352540" y="295729"/>
            <a:ext cx="838199" cy="767687"/>
          </a:xfrm>
        </p:spPr>
        <p:txBody>
          <a:bodyPr/>
          <a:lstStyle/>
          <a:p>
            <a:fld id="{5494D8FE-45BD-432D-B978-580A1710CEA2}" type="slidenum">
              <a:rPr lang="fr-FR" smtClean="0"/>
              <a:t>3</a:t>
            </a:fld>
            <a:endParaRPr lang="fr-FR" dirty="0"/>
          </a:p>
        </p:txBody>
      </p:sp>
    </p:spTree>
    <p:extLst>
      <p:ext uri="{BB962C8B-B14F-4D97-AF65-F5344CB8AC3E}">
        <p14:creationId xmlns:p14="http://schemas.microsoft.com/office/powerpoint/2010/main" val="987863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grpSp>
        <p:nvGrpSpPr>
          <p:cNvPr id="2180" name="Google Shape;2180;p50"/>
          <p:cNvGrpSpPr/>
          <p:nvPr/>
        </p:nvGrpSpPr>
        <p:grpSpPr>
          <a:xfrm>
            <a:off x="528856" y="296310"/>
            <a:ext cx="11334750" cy="6038850"/>
            <a:chOff x="1123325" y="1089000"/>
            <a:chExt cx="6897300" cy="2747400"/>
          </a:xfrm>
        </p:grpSpPr>
        <p:sp>
          <p:nvSpPr>
            <p:cNvPr id="2181" name="Google Shape;2181;p50"/>
            <p:cNvSpPr/>
            <p:nvPr/>
          </p:nvSpPr>
          <p:spPr>
            <a:xfrm>
              <a:off x="1123325" y="1089000"/>
              <a:ext cx="6897300" cy="2747400"/>
            </a:xfrm>
            <a:prstGeom prst="rect">
              <a:avLst/>
            </a:prstGeom>
            <a:solidFill>
              <a:schemeClr val="bg1">
                <a:lumMod val="85000"/>
              </a:scheme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182" name="Google Shape;2182;p50"/>
            <p:cNvSpPr/>
            <p:nvPr/>
          </p:nvSpPr>
          <p:spPr>
            <a:xfrm>
              <a:off x="1123325" y="1089000"/>
              <a:ext cx="6897300" cy="218100"/>
            </a:xfrm>
            <a:prstGeom prst="rect">
              <a:avLst/>
            </a:prstGeom>
            <a:solidFill>
              <a:schemeClr val="accent4"/>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3" name="Google Shape;2183;p50"/>
            <p:cNvSpPr/>
            <p:nvPr/>
          </p:nvSpPr>
          <p:spPr>
            <a:xfrm>
              <a:off x="1237750" y="1147925"/>
              <a:ext cx="100200" cy="100200"/>
            </a:xfrm>
            <a:prstGeom prst="ellipse">
              <a:avLst/>
            </a:prstGeom>
            <a:solidFill>
              <a:schemeClr val="bg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4" name="Google Shape;2184;p50"/>
            <p:cNvSpPr/>
            <p:nvPr/>
          </p:nvSpPr>
          <p:spPr>
            <a:xfrm>
              <a:off x="1421200" y="1147925"/>
              <a:ext cx="100200" cy="100200"/>
            </a:xfrm>
            <a:prstGeom prst="ellipse">
              <a:avLst/>
            </a:prstGeom>
            <a:solidFill>
              <a:schemeClr val="bg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5" name="Google Shape;2185;p50"/>
            <p:cNvSpPr/>
            <p:nvPr/>
          </p:nvSpPr>
          <p:spPr>
            <a:xfrm>
              <a:off x="1604650" y="1147925"/>
              <a:ext cx="100200" cy="100200"/>
            </a:xfrm>
            <a:prstGeom prst="ellipse">
              <a:avLst/>
            </a:prstGeom>
            <a:solidFill>
              <a:schemeClr val="bg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2186" name="Google Shape;2186;p50"/>
          <p:cNvSpPr txBox="1">
            <a:spLocks noGrp="1"/>
          </p:cNvSpPr>
          <p:nvPr>
            <p:ph type="title"/>
          </p:nvPr>
        </p:nvSpPr>
        <p:spPr>
          <a:xfrm>
            <a:off x="897487" y="888855"/>
            <a:ext cx="10409249" cy="700538"/>
          </a:xfrm>
          <a:prstGeom prst="rect">
            <a:avLst/>
          </a:prstGeom>
        </p:spPr>
        <p:txBody>
          <a:bodyPr spcFirstLastPara="1" wrap="square" lIns="121900" tIns="121900" rIns="121900" bIns="121900" anchor="ctr" anchorCtr="0">
            <a:noAutofit/>
          </a:bodyPr>
          <a:lstStyle/>
          <a:p>
            <a:r>
              <a:rPr lang="fr-FR" sz="5400" b="1" i="1" dirty="0">
                <a:solidFill>
                  <a:schemeClr val="tx1"/>
                </a:solidFill>
                <a:latin typeface="Nyala" panose="02000504070300020003" pitchFamily="2" charset="0"/>
              </a:rPr>
              <a:t>Dépôt via </a:t>
            </a:r>
            <a:r>
              <a:rPr lang="fr-FR" sz="5400" b="1" i="1" dirty="0" err="1">
                <a:solidFill>
                  <a:schemeClr val="tx1"/>
                </a:solidFill>
                <a:latin typeface="Nyala" panose="02000504070300020003" pitchFamily="2" charset="0"/>
              </a:rPr>
              <a:t>Vscode</a:t>
            </a:r>
            <a:endParaRPr sz="5400" b="1" i="1" dirty="0">
              <a:solidFill>
                <a:schemeClr val="tx1"/>
              </a:solidFill>
              <a:latin typeface="Nyala" panose="02000504070300020003" pitchFamily="2" charset="0"/>
            </a:endParaRPr>
          </a:p>
        </p:txBody>
      </p:sp>
      <p:sp>
        <p:nvSpPr>
          <p:cNvPr id="2" name="Rectangle 1">
            <a:extLst>
              <a:ext uri="{FF2B5EF4-FFF2-40B4-BE49-F238E27FC236}">
                <a16:creationId xmlns:a16="http://schemas.microsoft.com/office/drawing/2014/main" id="{5C183943-64D4-9072-1102-E80CA3D13135}"/>
              </a:ext>
            </a:extLst>
          </p:cNvPr>
          <p:cNvSpPr/>
          <p:nvPr/>
        </p:nvSpPr>
        <p:spPr>
          <a:xfrm>
            <a:off x="10773897" y="565445"/>
            <a:ext cx="244576" cy="183835"/>
          </a:xfrm>
          <a:prstGeom prst="rect">
            <a:avLst/>
          </a:prstGeom>
          <a:solidFill>
            <a:schemeClr val="bg1">
              <a:alpha val="0"/>
            </a:schemeClr>
          </a:solidFill>
          <a:ln w="127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pic>
        <p:nvPicPr>
          <p:cNvPr id="3" name="Graphique 2" descr="Fermer contour">
            <a:extLst>
              <a:ext uri="{FF2B5EF4-FFF2-40B4-BE49-F238E27FC236}">
                <a16:creationId xmlns:a16="http://schemas.microsoft.com/office/drawing/2014/main" id="{D839E705-5AA4-2C28-7516-C70C1B9238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84448" y="522840"/>
            <a:ext cx="244576" cy="269043"/>
          </a:xfrm>
          <a:prstGeom prst="rect">
            <a:avLst/>
          </a:prstGeom>
        </p:spPr>
      </p:pic>
      <p:pic>
        <p:nvPicPr>
          <p:cNvPr id="7" name="Image 6" descr="Une image contenant texte, capture d’écran, logiciel, Logiciel multimédia&#10;&#10;Description générée automatiquement">
            <a:extLst>
              <a:ext uri="{FF2B5EF4-FFF2-40B4-BE49-F238E27FC236}">
                <a16:creationId xmlns:a16="http://schemas.microsoft.com/office/drawing/2014/main" id="{4693627E-B15F-D2FE-0ABB-AFE5B8E402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342" y="1875453"/>
            <a:ext cx="10594278" cy="4417102"/>
          </a:xfrm>
          <a:prstGeom prst="rect">
            <a:avLst/>
          </a:prstGeom>
        </p:spPr>
      </p:pic>
      <p:sp>
        <p:nvSpPr>
          <p:cNvPr id="4" name="Espace réservé du numéro de diapositive 3">
            <a:extLst>
              <a:ext uri="{FF2B5EF4-FFF2-40B4-BE49-F238E27FC236}">
                <a16:creationId xmlns:a16="http://schemas.microsoft.com/office/drawing/2014/main" id="{B2EFE4C7-5584-98EF-8872-E372FA0BFFEE}"/>
              </a:ext>
            </a:extLst>
          </p:cNvPr>
          <p:cNvSpPr txBox="1">
            <a:spLocks/>
          </p:cNvSpPr>
          <p:nvPr/>
        </p:nvSpPr>
        <p:spPr>
          <a:xfrm>
            <a:off x="10590825" y="-450901"/>
            <a:ext cx="838199" cy="767687"/>
          </a:xfrm>
          <a:prstGeom prst="rect">
            <a:avLst/>
          </a:prstGeom>
        </p:spPr>
        <p:txBody>
          <a:bodyPr vert="horz" lIns="91440" tIns="45720" rIns="91440" bIns="45720" rtlCol="0" anchor="b">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5494D8FE-45BD-432D-B978-580A1710CEA2}" type="slidenum">
              <a:rPr lang="en-US" smtClean="0"/>
              <a:pPr defTabSz="914400">
                <a:spcAft>
                  <a:spcPts val="600"/>
                </a:spcAft>
              </a:pPr>
              <a:t>30</a:t>
            </a:fld>
            <a:endParaRPr lang="en-US" dirty="0"/>
          </a:p>
        </p:txBody>
      </p:sp>
    </p:spTree>
    <p:extLst>
      <p:ext uri="{BB962C8B-B14F-4D97-AF65-F5344CB8AC3E}">
        <p14:creationId xmlns:p14="http://schemas.microsoft.com/office/powerpoint/2010/main" val="262365536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grpSp>
        <p:nvGrpSpPr>
          <p:cNvPr id="2180" name="Google Shape;2180;p50"/>
          <p:cNvGrpSpPr/>
          <p:nvPr/>
        </p:nvGrpSpPr>
        <p:grpSpPr>
          <a:xfrm>
            <a:off x="504825" y="409575"/>
            <a:ext cx="11334750" cy="6038850"/>
            <a:chOff x="1123325" y="1089000"/>
            <a:chExt cx="6897300" cy="2747400"/>
          </a:xfrm>
        </p:grpSpPr>
        <p:sp>
          <p:nvSpPr>
            <p:cNvPr id="2181" name="Google Shape;2181;p50"/>
            <p:cNvSpPr/>
            <p:nvPr/>
          </p:nvSpPr>
          <p:spPr>
            <a:xfrm>
              <a:off x="1123325" y="1089000"/>
              <a:ext cx="6897300" cy="2747400"/>
            </a:xfrm>
            <a:prstGeom prst="rect">
              <a:avLst/>
            </a:prstGeom>
            <a:solidFill>
              <a:schemeClr val="bg1">
                <a:lumMod val="85000"/>
              </a:scheme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182" name="Google Shape;2182;p50"/>
            <p:cNvSpPr/>
            <p:nvPr/>
          </p:nvSpPr>
          <p:spPr>
            <a:xfrm>
              <a:off x="1123325" y="1089000"/>
              <a:ext cx="6897300" cy="218100"/>
            </a:xfrm>
            <a:prstGeom prst="rect">
              <a:avLst/>
            </a:prstGeom>
            <a:solidFill>
              <a:schemeClr val="accent4"/>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3" name="Google Shape;2183;p50"/>
            <p:cNvSpPr/>
            <p:nvPr/>
          </p:nvSpPr>
          <p:spPr>
            <a:xfrm>
              <a:off x="1237750" y="1147925"/>
              <a:ext cx="100200" cy="100200"/>
            </a:xfrm>
            <a:prstGeom prst="ellipse">
              <a:avLst/>
            </a:prstGeom>
            <a:solidFill>
              <a:schemeClr val="bg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4" name="Google Shape;2184;p50"/>
            <p:cNvSpPr/>
            <p:nvPr/>
          </p:nvSpPr>
          <p:spPr>
            <a:xfrm>
              <a:off x="1421200" y="1147925"/>
              <a:ext cx="100200" cy="100200"/>
            </a:xfrm>
            <a:prstGeom prst="ellipse">
              <a:avLst/>
            </a:prstGeom>
            <a:solidFill>
              <a:schemeClr val="bg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5" name="Google Shape;2185;p50"/>
            <p:cNvSpPr/>
            <p:nvPr/>
          </p:nvSpPr>
          <p:spPr>
            <a:xfrm>
              <a:off x="1604650" y="1147925"/>
              <a:ext cx="100200" cy="100200"/>
            </a:xfrm>
            <a:prstGeom prst="ellipse">
              <a:avLst/>
            </a:prstGeom>
            <a:solidFill>
              <a:schemeClr val="bg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2" name="Rectangle 1">
            <a:extLst>
              <a:ext uri="{FF2B5EF4-FFF2-40B4-BE49-F238E27FC236}">
                <a16:creationId xmlns:a16="http://schemas.microsoft.com/office/drawing/2014/main" id="{5C183943-64D4-9072-1102-E80CA3D13135}"/>
              </a:ext>
            </a:extLst>
          </p:cNvPr>
          <p:cNvSpPr/>
          <p:nvPr/>
        </p:nvSpPr>
        <p:spPr>
          <a:xfrm>
            <a:off x="10773897" y="565445"/>
            <a:ext cx="244576" cy="183835"/>
          </a:xfrm>
          <a:prstGeom prst="rect">
            <a:avLst/>
          </a:prstGeom>
          <a:solidFill>
            <a:schemeClr val="bg1">
              <a:alpha val="0"/>
            </a:schemeClr>
          </a:solidFill>
          <a:ln w="127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pic>
        <p:nvPicPr>
          <p:cNvPr id="3" name="Graphique 2" descr="Fermer contour">
            <a:extLst>
              <a:ext uri="{FF2B5EF4-FFF2-40B4-BE49-F238E27FC236}">
                <a16:creationId xmlns:a16="http://schemas.microsoft.com/office/drawing/2014/main" id="{D839E705-5AA4-2C28-7516-C70C1B9238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84448" y="522840"/>
            <a:ext cx="244576" cy="269043"/>
          </a:xfrm>
          <a:prstGeom prst="rect">
            <a:avLst/>
          </a:prstGeom>
        </p:spPr>
      </p:pic>
      <p:pic>
        <p:nvPicPr>
          <p:cNvPr id="7" name="Image 6">
            <a:extLst>
              <a:ext uri="{FF2B5EF4-FFF2-40B4-BE49-F238E27FC236}">
                <a16:creationId xmlns:a16="http://schemas.microsoft.com/office/drawing/2014/main" id="{4693627E-B15F-D2FE-0ABB-AFE5B8E4022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2868" y="947753"/>
            <a:ext cx="10994308" cy="5344802"/>
          </a:xfrm>
          <a:prstGeom prst="rect">
            <a:avLst/>
          </a:prstGeom>
        </p:spPr>
      </p:pic>
      <mc:AlternateContent xmlns:mc="http://schemas.openxmlformats.org/markup-compatibility/2006">
        <mc:Choice xmlns:am3d="http://schemas.microsoft.com/office/drawing/2017/model3d" Requires="am3d">
          <p:graphicFrame>
            <p:nvGraphicFramePr>
              <p:cNvPr id="4" name="Modèle 3D 3" descr="Terre">
                <a:extLst>
                  <a:ext uri="{FF2B5EF4-FFF2-40B4-BE49-F238E27FC236}">
                    <a16:creationId xmlns:a16="http://schemas.microsoft.com/office/drawing/2014/main" id="{90A11BE7-C89F-D05C-A88E-55132D40A092}"/>
                  </a:ext>
                </a:extLst>
              </p:cNvPr>
              <p:cNvGraphicFramePr>
                <a:graphicFrameLocks noChangeAspect="1"/>
              </p:cNvGraphicFramePr>
              <p:nvPr/>
            </p:nvGraphicFramePr>
            <p:xfrm>
              <a:off x="8754926" y="3170513"/>
              <a:ext cx="2932249" cy="2932248"/>
            </p:xfrm>
            <a:graphic>
              <a:graphicData uri="http://schemas.microsoft.com/office/drawing/2017/model3d">
                <am3d:model3d r:embed="rId6">
                  <am3d:spPr>
                    <a:xfrm>
                      <a:off x="0" y="0"/>
                      <a:ext cx="2932249" cy="2932248"/>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4827677" ay="2593593" az="4572848"/>
                    <am3d:postTrans dx="0" dy="0" dz="0"/>
                  </am3d:trans>
                  <am3d:raster rName="Office3DRenderer" rVer="16.0.8326">
                    <am3d:blip r:embed="rId7"/>
                  </am3d:raster>
                  <am3d:objViewport viewportSz="52171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Modèle 3D 3" descr="Terre">
                <a:extLst>
                  <a:ext uri="{FF2B5EF4-FFF2-40B4-BE49-F238E27FC236}">
                    <a16:creationId xmlns:a16="http://schemas.microsoft.com/office/drawing/2014/main" id="{90A11BE7-C89F-D05C-A88E-55132D40A092}"/>
                  </a:ext>
                </a:extLst>
              </p:cNvPr>
              <p:cNvPicPr>
                <a:picLocks noGrp="1" noRot="1" noChangeAspect="1" noMove="1" noResize="1" noEditPoints="1" noAdjustHandles="1" noChangeArrowheads="1" noChangeShapeType="1" noCrop="1"/>
              </p:cNvPicPr>
              <p:nvPr/>
            </p:nvPicPr>
            <p:blipFill>
              <a:blip r:embed="rId7"/>
              <a:stretch>
                <a:fillRect/>
              </a:stretch>
            </p:blipFill>
            <p:spPr>
              <a:xfrm>
                <a:off x="8754926" y="3170513"/>
                <a:ext cx="2932249" cy="2932248"/>
              </a:xfrm>
              <a:prstGeom prst="rect">
                <a:avLst/>
              </a:prstGeom>
            </p:spPr>
          </p:pic>
        </mc:Fallback>
      </mc:AlternateContent>
      <p:sp>
        <p:nvSpPr>
          <p:cNvPr id="5" name="Espace réservé du numéro de diapositive 3">
            <a:extLst>
              <a:ext uri="{FF2B5EF4-FFF2-40B4-BE49-F238E27FC236}">
                <a16:creationId xmlns:a16="http://schemas.microsoft.com/office/drawing/2014/main" id="{58603596-C5E8-C0B7-CBDD-4414BFB58533}"/>
              </a:ext>
            </a:extLst>
          </p:cNvPr>
          <p:cNvSpPr txBox="1">
            <a:spLocks/>
          </p:cNvSpPr>
          <p:nvPr/>
        </p:nvSpPr>
        <p:spPr>
          <a:xfrm>
            <a:off x="10590825" y="-414745"/>
            <a:ext cx="838199" cy="767687"/>
          </a:xfrm>
          <a:prstGeom prst="rect">
            <a:avLst/>
          </a:prstGeom>
        </p:spPr>
        <p:txBody>
          <a:bodyPr vert="horz" lIns="91440" tIns="45720" rIns="91440" bIns="45720" rtlCol="0" anchor="b">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5494D8FE-45BD-432D-B978-580A1710CEA2}" type="slidenum">
              <a:rPr lang="en-US" smtClean="0"/>
              <a:pPr defTabSz="914400">
                <a:spcAft>
                  <a:spcPts val="600"/>
                </a:spcAft>
              </a:pPr>
              <a:t>31</a:t>
            </a:fld>
            <a:endParaRPr lang="en-US" dirty="0"/>
          </a:p>
        </p:txBody>
      </p:sp>
    </p:spTree>
    <p:extLst>
      <p:ext uri="{BB962C8B-B14F-4D97-AF65-F5344CB8AC3E}">
        <p14:creationId xmlns:p14="http://schemas.microsoft.com/office/powerpoint/2010/main" val="146415793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29"/>
        <p:cNvGrpSpPr/>
        <p:nvPr/>
      </p:nvGrpSpPr>
      <p:grpSpPr>
        <a:xfrm>
          <a:off x="0" y="0"/>
          <a:ext cx="0" cy="0"/>
          <a:chOff x="0" y="0"/>
          <a:chExt cx="0" cy="0"/>
        </a:xfrm>
      </p:grpSpPr>
      <p:grpSp>
        <p:nvGrpSpPr>
          <p:cNvPr id="2030" name="Google Shape;2030;p52"/>
          <p:cNvGrpSpPr/>
          <p:nvPr/>
        </p:nvGrpSpPr>
        <p:grpSpPr>
          <a:xfrm>
            <a:off x="458467" y="1706113"/>
            <a:ext cx="11275600" cy="1505737"/>
            <a:chOff x="342585" y="3632291"/>
            <a:chExt cx="8456700" cy="967200"/>
          </a:xfrm>
          <a:solidFill>
            <a:srgbClr val="00B0F0"/>
          </a:solidFill>
        </p:grpSpPr>
        <p:sp>
          <p:nvSpPr>
            <p:cNvPr id="2031" name="Google Shape;2031;p52"/>
            <p:cNvSpPr/>
            <p:nvPr/>
          </p:nvSpPr>
          <p:spPr>
            <a:xfrm>
              <a:off x="3800719" y="3632291"/>
              <a:ext cx="4930800" cy="564000"/>
            </a:xfrm>
            <a:prstGeom prst="snip1Rect">
              <a:avLst>
                <a:gd name="adj" fmla="val 50000"/>
              </a:avLst>
            </a:prstGeom>
            <a:grp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32" name="Google Shape;2032;p52"/>
            <p:cNvSpPr/>
            <p:nvPr/>
          </p:nvSpPr>
          <p:spPr>
            <a:xfrm>
              <a:off x="342585" y="3632291"/>
              <a:ext cx="8456700" cy="967200"/>
            </a:xfrm>
            <a:prstGeom prst="snip1Rect">
              <a:avLst>
                <a:gd name="adj" fmla="val 44468"/>
              </a:avLst>
            </a:prstGeom>
            <a:grp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grpSp>
        <p:nvGrpSpPr>
          <p:cNvPr id="2033" name="Google Shape;2033;p52"/>
          <p:cNvGrpSpPr/>
          <p:nvPr/>
        </p:nvGrpSpPr>
        <p:grpSpPr>
          <a:xfrm flipH="1">
            <a:off x="457152" y="3429000"/>
            <a:ext cx="5101177" cy="2703600"/>
            <a:chOff x="4779700" y="2571750"/>
            <a:chExt cx="3651000" cy="2027700"/>
          </a:xfrm>
          <a:solidFill>
            <a:schemeClr val="tx1"/>
          </a:solidFill>
        </p:grpSpPr>
        <p:sp>
          <p:nvSpPr>
            <p:cNvPr id="2034" name="Google Shape;2034;p52"/>
            <p:cNvSpPr/>
            <p:nvPr/>
          </p:nvSpPr>
          <p:spPr>
            <a:xfrm flipH="1">
              <a:off x="4887075" y="2571750"/>
              <a:ext cx="2128800" cy="1182300"/>
            </a:xfrm>
            <a:prstGeom prst="snip1Rect">
              <a:avLst>
                <a:gd name="adj" fmla="val 50000"/>
              </a:avLst>
            </a:prstGeom>
            <a:solidFill>
              <a:schemeClr val="bg2">
                <a:lumMod val="60000"/>
                <a:lumOff val="40000"/>
              </a:schemeClr>
            </a:solid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latin typeface="Century Gothic" panose="020B0502020202020204"/>
                <a:ea typeface="+mn-ea"/>
                <a:cs typeface="+mn-cs"/>
              </a:endParaRPr>
            </a:p>
          </p:txBody>
        </p:sp>
        <p:sp>
          <p:nvSpPr>
            <p:cNvPr id="2035" name="Google Shape;2035;p52"/>
            <p:cNvSpPr/>
            <p:nvPr/>
          </p:nvSpPr>
          <p:spPr>
            <a:xfrm flipH="1">
              <a:off x="4779700" y="2571750"/>
              <a:ext cx="3651000" cy="2027700"/>
            </a:xfrm>
            <a:prstGeom prst="snip1Rect">
              <a:avLst>
                <a:gd name="adj" fmla="val 44468"/>
              </a:avLst>
            </a:prstGeom>
            <a:grp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latin typeface="Century Gothic" panose="020B0502020202020204"/>
                <a:ea typeface="+mn-ea"/>
                <a:cs typeface="+mn-cs"/>
              </a:endParaRPr>
            </a:p>
          </p:txBody>
        </p:sp>
      </p:grpSp>
      <p:grpSp>
        <p:nvGrpSpPr>
          <p:cNvPr id="2036" name="Google Shape;2036;p52"/>
          <p:cNvGrpSpPr/>
          <p:nvPr/>
        </p:nvGrpSpPr>
        <p:grpSpPr>
          <a:xfrm>
            <a:off x="5702591" y="3428679"/>
            <a:ext cx="787200" cy="2703600"/>
            <a:chOff x="4276943" y="2571509"/>
            <a:chExt cx="590400" cy="2027700"/>
          </a:xfrm>
        </p:grpSpPr>
        <p:sp>
          <p:nvSpPr>
            <p:cNvPr id="2037" name="Google Shape;2037;p52"/>
            <p:cNvSpPr/>
            <p:nvPr/>
          </p:nvSpPr>
          <p:spPr>
            <a:xfrm>
              <a:off x="4276943" y="2571509"/>
              <a:ext cx="590400" cy="2027700"/>
            </a:xfrm>
            <a:prstGeom prst="rect">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cxnSp>
          <p:nvCxnSpPr>
            <p:cNvPr id="2038" name="Google Shape;2038;p52"/>
            <p:cNvCxnSpPr/>
            <p:nvPr/>
          </p:nvCxnSpPr>
          <p:spPr>
            <a:xfrm>
              <a:off x="4328138" y="2690796"/>
              <a:ext cx="487800" cy="0"/>
            </a:xfrm>
            <a:prstGeom prst="straightConnector1">
              <a:avLst/>
            </a:prstGeom>
            <a:noFill/>
            <a:ln w="19050" cap="flat" cmpd="sng">
              <a:solidFill>
                <a:schemeClr val="dk2"/>
              </a:solidFill>
              <a:prstDash val="solid"/>
              <a:round/>
              <a:headEnd type="none" w="med" len="med"/>
              <a:tailEnd type="none" w="med" len="med"/>
            </a:ln>
          </p:spPr>
        </p:cxnSp>
        <p:cxnSp>
          <p:nvCxnSpPr>
            <p:cNvPr id="2039" name="Google Shape;2039;p52"/>
            <p:cNvCxnSpPr/>
            <p:nvPr/>
          </p:nvCxnSpPr>
          <p:spPr>
            <a:xfrm>
              <a:off x="4328138" y="2810082"/>
              <a:ext cx="487800" cy="0"/>
            </a:xfrm>
            <a:prstGeom prst="straightConnector1">
              <a:avLst/>
            </a:prstGeom>
            <a:noFill/>
            <a:ln w="19050" cap="flat" cmpd="sng">
              <a:solidFill>
                <a:schemeClr val="dk2"/>
              </a:solidFill>
              <a:prstDash val="solid"/>
              <a:round/>
              <a:headEnd type="none" w="med" len="med"/>
              <a:tailEnd type="none" w="med" len="med"/>
            </a:ln>
          </p:spPr>
        </p:cxnSp>
        <p:cxnSp>
          <p:nvCxnSpPr>
            <p:cNvPr id="2040" name="Google Shape;2040;p52"/>
            <p:cNvCxnSpPr/>
            <p:nvPr/>
          </p:nvCxnSpPr>
          <p:spPr>
            <a:xfrm>
              <a:off x="4328138" y="2929368"/>
              <a:ext cx="487800" cy="0"/>
            </a:xfrm>
            <a:prstGeom prst="straightConnector1">
              <a:avLst/>
            </a:prstGeom>
            <a:noFill/>
            <a:ln w="19050" cap="flat" cmpd="sng">
              <a:solidFill>
                <a:schemeClr val="dk2"/>
              </a:solidFill>
              <a:prstDash val="solid"/>
              <a:round/>
              <a:headEnd type="none" w="med" len="med"/>
              <a:tailEnd type="none" w="med" len="med"/>
            </a:ln>
          </p:spPr>
        </p:cxnSp>
        <p:cxnSp>
          <p:nvCxnSpPr>
            <p:cNvPr id="2041" name="Google Shape;2041;p52"/>
            <p:cNvCxnSpPr/>
            <p:nvPr/>
          </p:nvCxnSpPr>
          <p:spPr>
            <a:xfrm>
              <a:off x="4328138" y="3048655"/>
              <a:ext cx="487800" cy="0"/>
            </a:xfrm>
            <a:prstGeom prst="straightConnector1">
              <a:avLst/>
            </a:prstGeom>
            <a:noFill/>
            <a:ln w="19050" cap="flat" cmpd="sng">
              <a:solidFill>
                <a:schemeClr val="dk2"/>
              </a:solidFill>
              <a:prstDash val="solid"/>
              <a:round/>
              <a:headEnd type="none" w="med" len="med"/>
              <a:tailEnd type="none" w="med" len="med"/>
            </a:ln>
          </p:spPr>
        </p:cxnSp>
        <p:cxnSp>
          <p:nvCxnSpPr>
            <p:cNvPr id="2042" name="Google Shape;2042;p52"/>
            <p:cNvCxnSpPr/>
            <p:nvPr/>
          </p:nvCxnSpPr>
          <p:spPr>
            <a:xfrm>
              <a:off x="4328138" y="4480090"/>
              <a:ext cx="487800" cy="0"/>
            </a:xfrm>
            <a:prstGeom prst="straightConnector1">
              <a:avLst/>
            </a:prstGeom>
            <a:noFill/>
            <a:ln w="19050" cap="flat" cmpd="sng">
              <a:solidFill>
                <a:schemeClr val="dk2"/>
              </a:solidFill>
              <a:prstDash val="solid"/>
              <a:round/>
              <a:headEnd type="none" w="med" len="med"/>
              <a:tailEnd type="none" w="med" len="med"/>
            </a:ln>
          </p:spPr>
        </p:cxnSp>
        <p:cxnSp>
          <p:nvCxnSpPr>
            <p:cNvPr id="2043" name="Google Shape;2043;p52"/>
            <p:cNvCxnSpPr/>
            <p:nvPr/>
          </p:nvCxnSpPr>
          <p:spPr>
            <a:xfrm>
              <a:off x="4328138" y="4360804"/>
              <a:ext cx="487800" cy="0"/>
            </a:xfrm>
            <a:prstGeom prst="straightConnector1">
              <a:avLst/>
            </a:prstGeom>
            <a:noFill/>
            <a:ln w="19050" cap="flat" cmpd="sng">
              <a:solidFill>
                <a:schemeClr val="dk2"/>
              </a:solidFill>
              <a:prstDash val="solid"/>
              <a:round/>
              <a:headEnd type="none" w="med" len="med"/>
              <a:tailEnd type="none" w="med" len="med"/>
            </a:ln>
          </p:spPr>
        </p:cxnSp>
        <p:cxnSp>
          <p:nvCxnSpPr>
            <p:cNvPr id="2044" name="Google Shape;2044;p52"/>
            <p:cNvCxnSpPr/>
            <p:nvPr/>
          </p:nvCxnSpPr>
          <p:spPr>
            <a:xfrm>
              <a:off x="4328138" y="4241518"/>
              <a:ext cx="487800" cy="0"/>
            </a:xfrm>
            <a:prstGeom prst="straightConnector1">
              <a:avLst/>
            </a:prstGeom>
            <a:noFill/>
            <a:ln w="19050" cap="flat" cmpd="sng">
              <a:solidFill>
                <a:schemeClr val="dk2"/>
              </a:solidFill>
              <a:prstDash val="solid"/>
              <a:round/>
              <a:headEnd type="none" w="med" len="med"/>
              <a:tailEnd type="none" w="med" len="med"/>
            </a:ln>
          </p:spPr>
        </p:cxnSp>
        <p:cxnSp>
          <p:nvCxnSpPr>
            <p:cNvPr id="2045" name="Google Shape;2045;p52"/>
            <p:cNvCxnSpPr/>
            <p:nvPr/>
          </p:nvCxnSpPr>
          <p:spPr>
            <a:xfrm>
              <a:off x="4328138" y="4122231"/>
              <a:ext cx="487800" cy="0"/>
            </a:xfrm>
            <a:prstGeom prst="straightConnector1">
              <a:avLst/>
            </a:prstGeom>
            <a:noFill/>
            <a:ln w="19050" cap="flat" cmpd="sng">
              <a:solidFill>
                <a:schemeClr val="dk2"/>
              </a:solidFill>
              <a:prstDash val="solid"/>
              <a:round/>
              <a:headEnd type="none" w="med" len="med"/>
              <a:tailEnd type="none" w="med" len="med"/>
            </a:ln>
          </p:spPr>
        </p:cxnSp>
        <p:cxnSp>
          <p:nvCxnSpPr>
            <p:cNvPr id="2046" name="Google Shape;2046;p52"/>
            <p:cNvCxnSpPr/>
            <p:nvPr/>
          </p:nvCxnSpPr>
          <p:spPr>
            <a:xfrm>
              <a:off x="4328138" y="4002945"/>
              <a:ext cx="487800" cy="0"/>
            </a:xfrm>
            <a:prstGeom prst="straightConnector1">
              <a:avLst/>
            </a:prstGeom>
            <a:noFill/>
            <a:ln w="19050" cap="flat" cmpd="sng">
              <a:solidFill>
                <a:schemeClr val="dk2"/>
              </a:solidFill>
              <a:prstDash val="solid"/>
              <a:round/>
              <a:headEnd type="none" w="med" len="med"/>
              <a:tailEnd type="none" w="med" len="med"/>
            </a:ln>
          </p:spPr>
        </p:cxnSp>
        <p:cxnSp>
          <p:nvCxnSpPr>
            <p:cNvPr id="2047" name="Google Shape;2047;p52"/>
            <p:cNvCxnSpPr/>
            <p:nvPr/>
          </p:nvCxnSpPr>
          <p:spPr>
            <a:xfrm>
              <a:off x="4328138" y="3883659"/>
              <a:ext cx="487800" cy="0"/>
            </a:xfrm>
            <a:prstGeom prst="straightConnector1">
              <a:avLst/>
            </a:prstGeom>
            <a:noFill/>
            <a:ln w="19050" cap="flat" cmpd="sng">
              <a:solidFill>
                <a:schemeClr val="dk2"/>
              </a:solidFill>
              <a:prstDash val="solid"/>
              <a:round/>
              <a:headEnd type="none" w="med" len="med"/>
              <a:tailEnd type="none" w="med" len="med"/>
            </a:ln>
          </p:spPr>
        </p:cxnSp>
        <p:cxnSp>
          <p:nvCxnSpPr>
            <p:cNvPr id="2048" name="Google Shape;2048;p52"/>
            <p:cNvCxnSpPr/>
            <p:nvPr/>
          </p:nvCxnSpPr>
          <p:spPr>
            <a:xfrm>
              <a:off x="4328138" y="3764372"/>
              <a:ext cx="487800" cy="0"/>
            </a:xfrm>
            <a:prstGeom prst="straightConnector1">
              <a:avLst/>
            </a:prstGeom>
            <a:noFill/>
            <a:ln w="19050" cap="flat" cmpd="sng">
              <a:solidFill>
                <a:schemeClr val="dk2"/>
              </a:solidFill>
              <a:prstDash val="solid"/>
              <a:round/>
              <a:headEnd type="none" w="med" len="med"/>
              <a:tailEnd type="none" w="med" len="med"/>
            </a:ln>
          </p:spPr>
        </p:cxnSp>
        <p:cxnSp>
          <p:nvCxnSpPr>
            <p:cNvPr id="2049" name="Google Shape;2049;p52"/>
            <p:cNvCxnSpPr/>
            <p:nvPr/>
          </p:nvCxnSpPr>
          <p:spPr>
            <a:xfrm>
              <a:off x="4328138" y="3645086"/>
              <a:ext cx="487800" cy="0"/>
            </a:xfrm>
            <a:prstGeom prst="straightConnector1">
              <a:avLst/>
            </a:prstGeom>
            <a:noFill/>
            <a:ln w="19050" cap="flat" cmpd="sng">
              <a:solidFill>
                <a:schemeClr val="dk2"/>
              </a:solidFill>
              <a:prstDash val="solid"/>
              <a:round/>
              <a:headEnd type="none" w="med" len="med"/>
              <a:tailEnd type="none" w="med" len="med"/>
            </a:ln>
          </p:spPr>
        </p:cxnSp>
        <p:cxnSp>
          <p:nvCxnSpPr>
            <p:cNvPr id="2050" name="Google Shape;2050;p52"/>
            <p:cNvCxnSpPr/>
            <p:nvPr/>
          </p:nvCxnSpPr>
          <p:spPr>
            <a:xfrm>
              <a:off x="4328138" y="3525800"/>
              <a:ext cx="487800" cy="0"/>
            </a:xfrm>
            <a:prstGeom prst="straightConnector1">
              <a:avLst/>
            </a:prstGeom>
            <a:noFill/>
            <a:ln w="19050" cap="flat" cmpd="sng">
              <a:solidFill>
                <a:schemeClr val="dk2"/>
              </a:solidFill>
              <a:prstDash val="solid"/>
              <a:round/>
              <a:headEnd type="none" w="med" len="med"/>
              <a:tailEnd type="none" w="med" len="med"/>
            </a:ln>
          </p:spPr>
        </p:cxnSp>
        <p:cxnSp>
          <p:nvCxnSpPr>
            <p:cNvPr id="2051" name="Google Shape;2051;p52"/>
            <p:cNvCxnSpPr/>
            <p:nvPr/>
          </p:nvCxnSpPr>
          <p:spPr>
            <a:xfrm>
              <a:off x="4328138" y="3406514"/>
              <a:ext cx="487800" cy="0"/>
            </a:xfrm>
            <a:prstGeom prst="straightConnector1">
              <a:avLst/>
            </a:prstGeom>
            <a:noFill/>
            <a:ln w="19050" cap="flat" cmpd="sng">
              <a:solidFill>
                <a:schemeClr val="dk2"/>
              </a:solidFill>
              <a:prstDash val="solid"/>
              <a:round/>
              <a:headEnd type="none" w="med" len="med"/>
              <a:tailEnd type="none" w="med" len="med"/>
            </a:ln>
          </p:spPr>
        </p:cxnSp>
        <p:cxnSp>
          <p:nvCxnSpPr>
            <p:cNvPr id="2052" name="Google Shape;2052;p52"/>
            <p:cNvCxnSpPr/>
            <p:nvPr/>
          </p:nvCxnSpPr>
          <p:spPr>
            <a:xfrm>
              <a:off x="4328138" y="3167941"/>
              <a:ext cx="487800" cy="0"/>
            </a:xfrm>
            <a:prstGeom prst="straightConnector1">
              <a:avLst/>
            </a:prstGeom>
            <a:noFill/>
            <a:ln w="19050" cap="flat" cmpd="sng">
              <a:solidFill>
                <a:schemeClr val="dk2"/>
              </a:solidFill>
              <a:prstDash val="solid"/>
              <a:round/>
              <a:headEnd type="none" w="med" len="med"/>
              <a:tailEnd type="none" w="med" len="med"/>
            </a:ln>
          </p:spPr>
        </p:cxnSp>
        <p:cxnSp>
          <p:nvCxnSpPr>
            <p:cNvPr id="2053" name="Google Shape;2053;p52"/>
            <p:cNvCxnSpPr/>
            <p:nvPr/>
          </p:nvCxnSpPr>
          <p:spPr>
            <a:xfrm>
              <a:off x="4328138" y="3287227"/>
              <a:ext cx="487800" cy="0"/>
            </a:xfrm>
            <a:prstGeom prst="straightConnector1">
              <a:avLst/>
            </a:prstGeom>
            <a:noFill/>
            <a:ln w="19050" cap="flat" cmpd="sng">
              <a:solidFill>
                <a:schemeClr val="dk2"/>
              </a:solidFill>
              <a:prstDash val="solid"/>
              <a:round/>
              <a:headEnd type="none" w="med" len="med"/>
              <a:tailEnd type="none" w="med" len="med"/>
            </a:ln>
          </p:spPr>
        </p:cxnSp>
      </p:grpSp>
      <p:sp>
        <p:nvSpPr>
          <p:cNvPr id="2054" name="Google Shape;2054;p52"/>
          <p:cNvSpPr/>
          <p:nvPr/>
        </p:nvSpPr>
        <p:spPr>
          <a:xfrm>
            <a:off x="458467" y="719333"/>
            <a:ext cx="11275600" cy="86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2057" name="Google Shape;2057;p52"/>
          <p:cNvSpPr txBox="1">
            <a:spLocks noGrp="1"/>
          </p:cNvSpPr>
          <p:nvPr>
            <p:ph type="subTitle" idx="1"/>
          </p:nvPr>
        </p:nvSpPr>
        <p:spPr>
          <a:xfrm>
            <a:off x="690649" y="4505803"/>
            <a:ext cx="4279682" cy="708624"/>
          </a:xfrm>
          <a:prstGeom prst="rect">
            <a:avLst/>
          </a:prstGeom>
          <a:solidFill>
            <a:schemeClr val="accent6">
              <a:lumMod val="40000"/>
              <a:lumOff val="60000"/>
            </a:schemeClr>
          </a:solidFill>
        </p:spPr>
        <p:txBody>
          <a:bodyPr spcFirstLastPara="1" vert="horz" wrap="square" lIns="121900" tIns="121900" rIns="121900" bIns="121900" rtlCol="0" anchor="t" anchorCtr="0">
            <a:noAutofit/>
          </a:bodyPr>
          <a:lstStyle/>
          <a:p>
            <a:pPr marL="0" indent="0"/>
            <a:r>
              <a:rPr lang="fr-FR" sz="3600" dirty="0">
                <a:solidFill>
                  <a:schemeClr val="bg1"/>
                </a:solidFill>
                <a:latin typeface="Algerian" panose="04020705040A02060702" pitchFamily="82" charset="0"/>
              </a:rPr>
              <a:t>Demba </a:t>
            </a:r>
            <a:r>
              <a:rPr lang="fr-FR" sz="3600" dirty="0" err="1">
                <a:solidFill>
                  <a:schemeClr val="bg1"/>
                </a:solidFill>
                <a:latin typeface="Algerian" panose="04020705040A02060702" pitchFamily="82" charset="0"/>
              </a:rPr>
              <a:t>soumaré</a:t>
            </a:r>
            <a:endParaRPr sz="3600" dirty="0">
              <a:solidFill>
                <a:schemeClr val="bg1"/>
              </a:solidFill>
              <a:latin typeface="Algerian" panose="04020705040A02060702" pitchFamily="82" charset="0"/>
            </a:endParaRPr>
          </a:p>
        </p:txBody>
      </p:sp>
      <p:sp>
        <p:nvSpPr>
          <p:cNvPr id="2056" name="Google Shape;2056;p52"/>
          <p:cNvSpPr/>
          <p:nvPr/>
        </p:nvSpPr>
        <p:spPr>
          <a:xfrm>
            <a:off x="6634067" y="3429000"/>
            <a:ext cx="5101200" cy="2703600"/>
          </a:xfrm>
          <a:prstGeom prst="roundRect">
            <a:avLst>
              <a:gd name="adj" fmla="val 0"/>
            </a:avLst>
          </a:prstGeom>
          <a:solidFill>
            <a:srgbClr val="FFC000"/>
          </a:solidFill>
          <a:ln w="19050" cap="flat" cmpd="sng">
            <a:solidFill>
              <a:schemeClr val="bg2"/>
            </a:solidFill>
            <a:prstDash val="solid"/>
            <a:round/>
            <a:headEnd type="none" w="sm" len="sm"/>
            <a:tailEnd type="none" w="sm" len="sm"/>
          </a:ln>
          <a:effectLst/>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cxnSp>
        <p:nvCxnSpPr>
          <p:cNvPr id="2065" name="Google Shape;2065;p52"/>
          <p:cNvCxnSpPr/>
          <p:nvPr/>
        </p:nvCxnSpPr>
        <p:spPr>
          <a:xfrm>
            <a:off x="8053267" y="5972633"/>
            <a:ext cx="2262800" cy="0"/>
          </a:xfrm>
          <a:prstGeom prst="straightConnector1">
            <a:avLst/>
          </a:prstGeom>
          <a:noFill/>
          <a:ln w="19050" cap="flat" cmpd="sng">
            <a:solidFill>
              <a:schemeClr val="dk1"/>
            </a:solidFill>
            <a:prstDash val="solid"/>
            <a:round/>
            <a:headEnd type="none" w="med" len="med"/>
            <a:tailEnd type="none" w="med" len="med"/>
          </a:ln>
        </p:spPr>
      </p:cxnSp>
      <p:grpSp>
        <p:nvGrpSpPr>
          <p:cNvPr id="2066" name="Google Shape;2066;p52"/>
          <p:cNvGrpSpPr/>
          <p:nvPr/>
        </p:nvGrpSpPr>
        <p:grpSpPr>
          <a:xfrm>
            <a:off x="2697512" y="2106451"/>
            <a:ext cx="6796975" cy="501400"/>
            <a:chOff x="3333044" y="3927863"/>
            <a:chExt cx="5097731" cy="376050"/>
          </a:xfrm>
        </p:grpSpPr>
        <p:grpSp>
          <p:nvGrpSpPr>
            <p:cNvPr id="2067" name="Google Shape;2067;p52"/>
            <p:cNvGrpSpPr/>
            <p:nvPr/>
          </p:nvGrpSpPr>
          <p:grpSpPr>
            <a:xfrm>
              <a:off x="6470275" y="3927875"/>
              <a:ext cx="1960500" cy="376025"/>
              <a:chOff x="5221950" y="2678188"/>
              <a:chExt cx="1960500" cy="376025"/>
            </a:xfrm>
          </p:grpSpPr>
          <p:sp>
            <p:nvSpPr>
              <p:cNvPr id="2068" name="Google Shape;2068;p52"/>
              <p:cNvSpPr/>
              <p:nvPr/>
            </p:nvSpPr>
            <p:spPr>
              <a:xfrm>
                <a:off x="5221950" y="2678200"/>
                <a:ext cx="392100" cy="1233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69" name="Google Shape;2069;p52"/>
              <p:cNvSpPr/>
              <p:nvPr/>
            </p:nvSpPr>
            <p:spPr>
              <a:xfrm>
                <a:off x="5614050" y="2816013"/>
                <a:ext cx="392100" cy="1233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70" name="Google Shape;2070;p52"/>
              <p:cNvSpPr/>
              <p:nvPr/>
            </p:nvSpPr>
            <p:spPr>
              <a:xfrm>
                <a:off x="6006150" y="2678188"/>
                <a:ext cx="392100" cy="1233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71" name="Google Shape;2071;p52"/>
              <p:cNvSpPr/>
              <p:nvPr/>
            </p:nvSpPr>
            <p:spPr>
              <a:xfrm>
                <a:off x="6398250" y="2816000"/>
                <a:ext cx="392100" cy="1233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72" name="Google Shape;2072;p52"/>
              <p:cNvSpPr/>
              <p:nvPr/>
            </p:nvSpPr>
            <p:spPr>
              <a:xfrm>
                <a:off x="6790350" y="2678188"/>
                <a:ext cx="392100" cy="1233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73" name="Google Shape;2073;p52"/>
              <p:cNvSpPr/>
              <p:nvPr/>
            </p:nvSpPr>
            <p:spPr>
              <a:xfrm>
                <a:off x="5221950" y="2930913"/>
                <a:ext cx="392100" cy="1233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74" name="Google Shape;2074;p52"/>
              <p:cNvSpPr/>
              <p:nvPr/>
            </p:nvSpPr>
            <p:spPr>
              <a:xfrm>
                <a:off x="6006150" y="2930900"/>
                <a:ext cx="392100" cy="1233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75" name="Google Shape;2075;p52"/>
              <p:cNvSpPr/>
              <p:nvPr/>
            </p:nvSpPr>
            <p:spPr>
              <a:xfrm>
                <a:off x="6790350" y="2930900"/>
                <a:ext cx="392100" cy="1233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grpSp>
          <p:nvGrpSpPr>
            <p:cNvPr id="2076" name="Google Shape;2076;p52"/>
            <p:cNvGrpSpPr/>
            <p:nvPr/>
          </p:nvGrpSpPr>
          <p:grpSpPr>
            <a:xfrm>
              <a:off x="4901444" y="3927888"/>
              <a:ext cx="1568400" cy="376025"/>
              <a:chOff x="5221950" y="2678188"/>
              <a:chExt cx="1568400" cy="376025"/>
            </a:xfrm>
          </p:grpSpPr>
          <p:sp>
            <p:nvSpPr>
              <p:cNvPr id="2077" name="Google Shape;2077;p52"/>
              <p:cNvSpPr/>
              <p:nvPr/>
            </p:nvSpPr>
            <p:spPr>
              <a:xfrm>
                <a:off x="5221950" y="2678200"/>
                <a:ext cx="392100" cy="1233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78" name="Google Shape;2078;p52"/>
              <p:cNvSpPr/>
              <p:nvPr/>
            </p:nvSpPr>
            <p:spPr>
              <a:xfrm>
                <a:off x="5614050" y="2816013"/>
                <a:ext cx="392100" cy="1233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79" name="Google Shape;2079;p52"/>
              <p:cNvSpPr/>
              <p:nvPr/>
            </p:nvSpPr>
            <p:spPr>
              <a:xfrm>
                <a:off x="6006150" y="2678188"/>
                <a:ext cx="392100" cy="1233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80" name="Google Shape;2080;p52"/>
              <p:cNvSpPr/>
              <p:nvPr/>
            </p:nvSpPr>
            <p:spPr>
              <a:xfrm>
                <a:off x="6398250" y="2816000"/>
                <a:ext cx="392100" cy="1233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81" name="Google Shape;2081;p52"/>
              <p:cNvSpPr/>
              <p:nvPr/>
            </p:nvSpPr>
            <p:spPr>
              <a:xfrm>
                <a:off x="5221950" y="2930913"/>
                <a:ext cx="392100" cy="1233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82" name="Google Shape;2082;p52"/>
              <p:cNvSpPr/>
              <p:nvPr/>
            </p:nvSpPr>
            <p:spPr>
              <a:xfrm>
                <a:off x="6006150" y="2930900"/>
                <a:ext cx="392100" cy="1233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grpSp>
          <p:nvGrpSpPr>
            <p:cNvPr id="2083" name="Google Shape;2083;p52"/>
            <p:cNvGrpSpPr/>
            <p:nvPr/>
          </p:nvGrpSpPr>
          <p:grpSpPr>
            <a:xfrm>
              <a:off x="3333044" y="3927863"/>
              <a:ext cx="1568400" cy="376025"/>
              <a:chOff x="5221950" y="2678188"/>
              <a:chExt cx="1568400" cy="376025"/>
            </a:xfrm>
          </p:grpSpPr>
          <p:sp>
            <p:nvSpPr>
              <p:cNvPr id="2084" name="Google Shape;2084;p52"/>
              <p:cNvSpPr/>
              <p:nvPr/>
            </p:nvSpPr>
            <p:spPr>
              <a:xfrm>
                <a:off x="5221950" y="2678200"/>
                <a:ext cx="392100" cy="1233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85" name="Google Shape;2085;p52"/>
              <p:cNvSpPr/>
              <p:nvPr/>
            </p:nvSpPr>
            <p:spPr>
              <a:xfrm>
                <a:off x="5614050" y="2816013"/>
                <a:ext cx="392100" cy="1233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86" name="Google Shape;2086;p52"/>
              <p:cNvSpPr/>
              <p:nvPr/>
            </p:nvSpPr>
            <p:spPr>
              <a:xfrm>
                <a:off x="6006150" y="2678188"/>
                <a:ext cx="392100" cy="1233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87" name="Google Shape;2087;p52"/>
              <p:cNvSpPr/>
              <p:nvPr/>
            </p:nvSpPr>
            <p:spPr>
              <a:xfrm>
                <a:off x="6398250" y="2816000"/>
                <a:ext cx="392100" cy="1233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88" name="Google Shape;2088;p52"/>
              <p:cNvSpPr/>
              <p:nvPr/>
            </p:nvSpPr>
            <p:spPr>
              <a:xfrm>
                <a:off x="5221950" y="2930913"/>
                <a:ext cx="392100" cy="1233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089" name="Google Shape;2089;p52"/>
              <p:cNvSpPr/>
              <p:nvPr/>
            </p:nvSpPr>
            <p:spPr>
              <a:xfrm>
                <a:off x="6006150" y="2930900"/>
                <a:ext cx="392100" cy="1233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grpSp>
      </p:grpSp>
      <p:sp>
        <p:nvSpPr>
          <p:cNvPr id="2" name="ZoneTexte 1">
            <a:extLst>
              <a:ext uri="{FF2B5EF4-FFF2-40B4-BE49-F238E27FC236}">
                <a16:creationId xmlns:a16="http://schemas.microsoft.com/office/drawing/2014/main" id="{64BF2F6E-673C-F05F-40D4-1BEF923769CB}"/>
              </a:ext>
            </a:extLst>
          </p:cNvPr>
          <p:cNvSpPr txBox="1"/>
          <p:nvPr/>
        </p:nvSpPr>
        <p:spPr>
          <a:xfrm>
            <a:off x="4357921" y="754536"/>
            <a:ext cx="3475582" cy="646331"/>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prstClr val="white"/>
                </a:solidFill>
                <a:effectLst/>
                <a:uLnTx/>
                <a:uFillTx/>
                <a:latin typeface="Press Start 2P"/>
                <a:ea typeface="+mn-ea"/>
                <a:cs typeface="+mn-cs"/>
              </a:rPr>
              <a:t>Thanks</a:t>
            </a:r>
            <a:endParaRPr kumimoji="0" lang="fr-FR" sz="3600" b="0" i="0" u="none" strike="noStrike" kern="1200" cap="none" spc="0" normalizeH="0" baseline="0" noProof="0" dirty="0">
              <a:ln>
                <a:noFill/>
              </a:ln>
              <a:solidFill>
                <a:prstClr val="white"/>
              </a:solidFill>
              <a:effectLst/>
              <a:uLnTx/>
              <a:uFillTx/>
              <a:latin typeface="Press Start 2P" panose="02000503000000000000" pitchFamily="1" charset="0"/>
              <a:ea typeface="+mn-ea"/>
              <a:cs typeface="+mn-cs"/>
            </a:endParaRPr>
          </a:p>
        </p:txBody>
      </p:sp>
      <p:pic>
        <p:nvPicPr>
          <p:cNvPr id="4" name="Image 3" descr="Une image contenant Police, Graphique, logo, graphisme&#10;&#10;Description générée automatiquement">
            <a:extLst>
              <a:ext uri="{FF2B5EF4-FFF2-40B4-BE49-F238E27FC236}">
                <a16:creationId xmlns:a16="http://schemas.microsoft.com/office/drawing/2014/main" id="{32FFE968-3DD0-5A5C-0B42-1B1FB3728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098" y="3901347"/>
            <a:ext cx="5577735" cy="1549753"/>
          </a:xfrm>
          <a:prstGeom prst="rect">
            <a:avLst/>
          </a:prstGeom>
        </p:spPr>
      </p:pic>
      <mc:AlternateContent xmlns:mc="http://schemas.openxmlformats.org/markup-compatibility/2006">
        <mc:Choice xmlns:am3d="http://schemas.microsoft.com/office/drawing/2017/model3d" Requires="am3d">
          <p:graphicFrame>
            <p:nvGraphicFramePr>
              <p:cNvPr id="3" name="Modèle 3D 2" descr="Terre">
                <a:extLst>
                  <a:ext uri="{FF2B5EF4-FFF2-40B4-BE49-F238E27FC236}">
                    <a16:creationId xmlns:a16="http://schemas.microsoft.com/office/drawing/2014/main" id="{E445962B-5002-403B-BB2F-12FFC70E5642}"/>
                  </a:ext>
                </a:extLst>
              </p:cNvPr>
              <p:cNvGraphicFramePr>
                <a:graphicFrameLocks noChangeAspect="1"/>
              </p:cNvGraphicFramePr>
              <p:nvPr/>
            </p:nvGraphicFramePr>
            <p:xfrm>
              <a:off x="-17069" y="287724"/>
              <a:ext cx="2932248" cy="2932249"/>
            </p:xfrm>
            <a:graphic>
              <a:graphicData uri="http://schemas.microsoft.com/office/drawing/2017/model3d">
                <am3d:model3d r:embed="rId4">
                  <am3d:spPr>
                    <a:xfrm>
                      <a:off x="0" y="0"/>
                      <a:ext cx="2932248" cy="2932249"/>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3066360" ay="3986442" az="2918947"/>
                    <am3d:postTrans dx="0" dy="0" dz="0"/>
                  </am3d:trans>
                  <am3d:raster rName="Office3DRenderer" rVer="16.0.8326">
                    <am3d:blip r:embed="rId5"/>
                  </am3d:raster>
                  <am3d:objViewport viewportSz="52171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Modèle 3D 2" descr="Terre">
                <a:extLst>
                  <a:ext uri="{FF2B5EF4-FFF2-40B4-BE49-F238E27FC236}">
                    <a16:creationId xmlns:a16="http://schemas.microsoft.com/office/drawing/2014/main" id="{E445962B-5002-403B-BB2F-12FFC70E5642}"/>
                  </a:ext>
                </a:extLst>
              </p:cNvPr>
              <p:cNvPicPr>
                <a:picLocks noGrp="1" noRot="1" noChangeAspect="1" noMove="1" noResize="1" noEditPoints="1" noAdjustHandles="1" noChangeArrowheads="1" noChangeShapeType="1" noCrop="1"/>
              </p:cNvPicPr>
              <p:nvPr/>
            </p:nvPicPr>
            <p:blipFill>
              <a:blip r:embed="rId5"/>
              <a:stretch>
                <a:fillRect/>
              </a:stretch>
            </p:blipFill>
            <p:spPr>
              <a:xfrm>
                <a:off x="-17069" y="287724"/>
                <a:ext cx="2932248" cy="2932249"/>
              </a:xfrm>
              <a:prstGeom prst="rect">
                <a:avLst/>
              </a:prstGeom>
            </p:spPr>
          </p:pic>
        </mc:Fallback>
      </mc:AlternateContent>
      <p:sp>
        <p:nvSpPr>
          <p:cNvPr id="5" name="Espace réservé du numéro de diapositive 3">
            <a:extLst>
              <a:ext uri="{FF2B5EF4-FFF2-40B4-BE49-F238E27FC236}">
                <a16:creationId xmlns:a16="http://schemas.microsoft.com/office/drawing/2014/main" id="{03B49C90-36A3-69C4-0C47-146B77B313D8}"/>
              </a:ext>
            </a:extLst>
          </p:cNvPr>
          <p:cNvSpPr txBox="1">
            <a:spLocks/>
          </p:cNvSpPr>
          <p:nvPr/>
        </p:nvSpPr>
        <p:spPr>
          <a:xfrm>
            <a:off x="10559929" y="-156929"/>
            <a:ext cx="838199" cy="767687"/>
          </a:xfrm>
          <a:prstGeom prst="rect">
            <a:avLst/>
          </a:prstGeom>
        </p:spPr>
        <p:txBody>
          <a:bodyPr vert="horz" lIns="91440" tIns="45720" rIns="91440" bIns="45720" rtlCol="0" anchor="b">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5494D8FE-45BD-432D-B978-580A1710CEA2}" type="slidenum">
              <a:rPr lang="en-US" smtClean="0"/>
              <a:pPr defTabSz="914400">
                <a:spcAft>
                  <a:spcPts val="600"/>
                </a:spcAft>
              </a:pPr>
              <a:t>32</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00B7DC-28CE-5F18-42E3-F74F43A16FEF}"/>
              </a:ext>
            </a:extLst>
          </p:cNvPr>
          <p:cNvSpPr>
            <a:spLocks noGrp="1"/>
          </p:cNvSpPr>
          <p:nvPr>
            <p:ph type="title"/>
          </p:nvPr>
        </p:nvSpPr>
        <p:spPr>
          <a:xfrm>
            <a:off x="6742108" y="629266"/>
            <a:ext cx="3307744" cy="1641986"/>
          </a:xfrm>
        </p:spPr>
        <p:txBody>
          <a:bodyPr>
            <a:normAutofit/>
          </a:bodyPr>
          <a:lstStyle/>
          <a:p>
            <a:r>
              <a:rPr lang="fr-FR" sz="3300"/>
              <a:t>Remerciement</a:t>
            </a:r>
          </a:p>
        </p:txBody>
      </p:sp>
      <p:pic>
        <p:nvPicPr>
          <p:cNvPr id="28" name="Picture 19" descr="Motifs de peinture colorés">
            <a:extLst>
              <a:ext uri="{FF2B5EF4-FFF2-40B4-BE49-F238E27FC236}">
                <a16:creationId xmlns:a16="http://schemas.microsoft.com/office/drawing/2014/main" id="{0E8E071D-BA85-5870-DCFA-32D46F0822BC}"/>
              </a:ext>
            </a:extLst>
          </p:cNvPr>
          <p:cNvPicPr>
            <a:picLocks noChangeAspect="1"/>
          </p:cNvPicPr>
          <p:nvPr/>
        </p:nvPicPr>
        <p:blipFill rotWithShape="1">
          <a:blip r:embed="rId3"/>
          <a:srcRect l="24065" r="25948"/>
          <a:stretch/>
        </p:blipFill>
        <p:spPr>
          <a:xfrm>
            <a:off x="-2" y="10"/>
            <a:ext cx="6094407" cy="6857990"/>
          </a:xfrm>
          <a:prstGeom prst="rect">
            <a:avLst/>
          </a:prstGeom>
        </p:spPr>
      </p:pic>
      <p:sp>
        <p:nvSpPr>
          <p:cNvPr id="3" name="Espace réservé du contenu 2">
            <a:extLst>
              <a:ext uri="{FF2B5EF4-FFF2-40B4-BE49-F238E27FC236}">
                <a16:creationId xmlns:a16="http://schemas.microsoft.com/office/drawing/2014/main" id="{3B9AB831-C618-DD47-D6FB-EF919E655CDB}"/>
              </a:ext>
            </a:extLst>
          </p:cNvPr>
          <p:cNvSpPr>
            <a:spLocks noGrp="1"/>
          </p:cNvSpPr>
          <p:nvPr>
            <p:ph idx="1"/>
          </p:nvPr>
        </p:nvSpPr>
        <p:spPr>
          <a:xfrm>
            <a:off x="6742108" y="2438400"/>
            <a:ext cx="3307744" cy="3809999"/>
          </a:xfrm>
        </p:spPr>
        <p:txBody>
          <a:bodyPr>
            <a:normAutofit/>
          </a:bodyPr>
          <a:lstStyle/>
          <a:p>
            <a:r>
              <a:rPr lang="fr-FR" dirty="0"/>
              <a:t>Notre formateur Demba </a:t>
            </a:r>
            <a:r>
              <a:rPr lang="fr-FR" dirty="0" err="1"/>
              <a:t>Soumaré</a:t>
            </a:r>
            <a:endParaRPr lang="fr-FR" dirty="0"/>
          </a:p>
          <a:p>
            <a:r>
              <a:rPr lang="fr-FR" dirty="0" err="1"/>
              <a:t>Assofac</a:t>
            </a:r>
            <a:endParaRPr lang="fr-FR" dirty="0"/>
          </a:p>
          <a:p>
            <a:r>
              <a:rPr lang="fr-FR" dirty="0"/>
              <a:t>La région Ile De France</a:t>
            </a:r>
          </a:p>
          <a:p>
            <a:endParaRPr lang="fr-FR" dirty="0"/>
          </a:p>
          <a:p>
            <a:endParaRPr lang="fr-FR" dirty="0"/>
          </a:p>
        </p:txBody>
      </p:sp>
      <p:sp>
        <p:nvSpPr>
          <p:cNvPr id="4" name="Espace réservé du numéro de diapositive 3">
            <a:extLst>
              <a:ext uri="{FF2B5EF4-FFF2-40B4-BE49-F238E27FC236}">
                <a16:creationId xmlns:a16="http://schemas.microsoft.com/office/drawing/2014/main" id="{C2816DBD-610D-5EBE-A7EB-2ECFA57F0349}"/>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5494D8FE-45BD-432D-B978-580A1710CEA2}" type="slidenum">
              <a:rPr lang="en-US" smtClean="0"/>
              <a:pPr defTabSz="914400">
                <a:spcAft>
                  <a:spcPts val="600"/>
                </a:spcAft>
              </a:pPr>
              <a:t>33</a:t>
            </a:fld>
            <a:endParaRPr lang="en-US" dirty="0"/>
          </a:p>
        </p:txBody>
      </p:sp>
    </p:spTree>
    <p:extLst>
      <p:ext uri="{BB962C8B-B14F-4D97-AF65-F5344CB8AC3E}">
        <p14:creationId xmlns:p14="http://schemas.microsoft.com/office/powerpoint/2010/main" val="323626374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5" name="Picture 4" descr="Entrepôt extérieur">
            <a:extLst>
              <a:ext uri="{FF2B5EF4-FFF2-40B4-BE49-F238E27FC236}">
                <a16:creationId xmlns:a16="http://schemas.microsoft.com/office/drawing/2014/main" id="{1E5149A5-EF89-5BD0-0D00-309B8650AEC8}"/>
              </a:ext>
            </a:extLst>
          </p:cNvPr>
          <p:cNvPicPr>
            <a:picLocks noChangeAspect="1"/>
          </p:cNvPicPr>
          <p:nvPr/>
        </p:nvPicPr>
        <p:blipFill rotWithShape="1">
          <a:blip r:embed="rId3">
            <a:duotone>
              <a:prstClr val="black"/>
              <a:schemeClr val="accent5">
                <a:tint val="45000"/>
                <a:satMod val="400000"/>
              </a:schemeClr>
            </a:duotone>
            <a:alphaModFix amt="15000"/>
          </a:blip>
          <a:srcRect t="15413"/>
          <a:stretch/>
        </p:blipFill>
        <p:spPr>
          <a:xfrm>
            <a:off x="20" y="10"/>
            <a:ext cx="12191980" cy="6857990"/>
          </a:xfrm>
          <a:prstGeom prst="rect">
            <a:avLst/>
          </a:prstGeom>
        </p:spPr>
      </p:pic>
      <p:sp>
        <p:nvSpPr>
          <p:cNvPr id="2" name="Titre 1">
            <a:extLst>
              <a:ext uri="{FF2B5EF4-FFF2-40B4-BE49-F238E27FC236}">
                <a16:creationId xmlns:a16="http://schemas.microsoft.com/office/drawing/2014/main" id="{B6D26FF1-28BF-7FD1-7B78-80BFC9D92E4F}"/>
              </a:ext>
            </a:extLst>
          </p:cNvPr>
          <p:cNvSpPr>
            <a:spLocks noGrp="1"/>
          </p:cNvSpPr>
          <p:nvPr>
            <p:ph type="title"/>
          </p:nvPr>
        </p:nvSpPr>
        <p:spPr/>
        <p:txBody>
          <a:bodyPr>
            <a:normAutofit/>
          </a:bodyPr>
          <a:lstStyle/>
          <a:p>
            <a:r>
              <a:rPr lang="fr-FR"/>
              <a:t>Mise en situation</a:t>
            </a:r>
          </a:p>
        </p:txBody>
      </p:sp>
      <p:sp>
        <p:nvSpPr>
          <p:cNvPr id="17" name="Espace réservé du contenu 2">
            <a:extLst>
              <a:ext uri="{FF2B5EF4-FFF2-40B4-BE49-F238E27FC236}">
                <a16:creationId xmlns:a16="http://schemas.microsoft.com/office/drawing/2014/main" id="{2A96408E-0DAD-6E48-7616-A980E7E669C3}"/>
              </a:ext>
            </a:extLst>
          </p:cNvPr>
          <p:cNvSpPr>
            <a:spLocks noGrp="1"/>
          </p:cNvSpPr>
          <p:nvPr>
            <p:ph idx="1"/>
          </p:nvPr>
        </p:nvSpPr>
        <p:spPr/>
        <p:txBody>
          <a:bodyPr anchor="ctr">
            <a:normAutofit/>
          </a:bodyPr>
          <a:lstStyle/>
          <a:p>
            <a:pPr marL="0" indent="0">
              <a:buNone/>
            </a:pPr>
            <a:r>
              <a:rPr lang="fr-FR" dirty="0"/>
              <a:t>Nous sommes des développeurs dans une entreprise de vente en ligne de produits  d’ameublement nommée E-</a:t>
            </a:r>
            <a:r>
              <a:rPr lang="fr-FR" dirty="0" err="1"/>
              <a:t>Kea</a:t>
            </a:r>
            <a:r>
              <a:rPr lang="fr-FR" dirty="0"/>
              <a:t>. </a:t>
            </a:r>
          </a:p>
          <a:p>
            <a:pPr marL="0" indent="0">
              <a:buNone/>
            </a:pPr>
            <a:r>
              <a:rPr lang="fr-FR" dirty="0"/>
              <a:t>L’entreprise pour l’ouverture du 1</a:t>
            </a:r>
            <a:r>
              <a:rPr lang="fr-FR" baseline="30000" dirty="0"/>
              <a:t>er</a:t>
            </a:r>
            <a:r>
              <a:rPr lang="fr-FR" dirty="0"/>
              <a:t> magasin souhaite avoir un site web pour vendre des produits grand public.</a:t>
            </a:r>
          </a:p>
          <a:p>
            <a:pPr marL="0" indent="0">
              <a:buNone/>
            </a:pPr>
            <a:r>
              <a:rPr lang="fr-FR" dirty="0"/>
              <a:t>Pour cela une réunion est organisée entre les différents pôles responsables de la conception du site web.</a:t>
            </a:r>
          </a:p>
        </p:txBody>
      </p:sp>
      <p:sp>
        <p:nvSpPr>
          <p:cNvPr id="3" name="Espace réservé du numéro de diapositive 3">
            <a:extLst>
              <a:ext uri="{FF2B5EF4-FFF2-40B4-BE49-F238E27FC236}">
                <a16:creationId xmlns:a16="http://schemas.microsoft.com/office/drawing/2014/main" id="{53554CD0-EFC7-CCBA-D08D-0BCE6644E6D7}"/>
              </a:ext>
            </a:extLst>
          </p:cNvPr>
          <p:cNvSpPr>
            <a:spLocks noGrp="1"/>
          </p:cNvSpPr>
          <p:nvPr>
            <p:ph type="sldNum" sz="quarter" idx="12"/>
          </p:nvPr>
        </p:nvSpPr>
        <p:spPr>
          <a:xfrm>
            <a:off x="10352540" y="295729"/>
            <a:ext cx="838199" cy="767687"/>
          </a:xfrm>
        </p:spPr>
        <p:txBody>
          <a:bodyPr/>
          <a:lstStyle/>
          <a:p>
            <a:fld id="{5494D8FE-45BD-432D-B978-580A1710CEA2}" type="slidenum">
              <a:rPr lang="fr-FR" smtClean="0"/>
              <a:t>4</a:t>
            </a:fld>
            <a:endParaRPr lang="fr-FR" dirty="0"/>
          </a:p>
        </p:txBody>
      </p:sp>
    </p:spTree>
    <p:extLst>
      <p:ext uri="{BB962C8B-B14F-4D97-AF65-F5344CB8AC3E}">
        <p14:creationId xmlns:p14="http://schemas.microsoft.com/office/powerpoint/2010/main" val="264184689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3F6C66-D6D7-4A72-9928-967AEA400766}"/>
              </a:ext>
            </a:extLst>
          </p:cNvPr>
          <p:cNvSpPr>
            <a:spLocks noGrp="1"/>
          </p:cNvSpPr>
          <p:nvPr>
            <p:ph type="title"/>
          </p:nvPr>
        </p:nvSpPr>
        <p:spPr>
          <a:xfrm>
            <a:off x="1154955" y="4738887"/>
            <a:ext cx="8825658" cy="834720"/>
          </a:xfrm>
        </p:spPr>
        <p:txBody>
          <a:bodyPr vert="horz" lIns="91440" tIns="45720" rIns="91440" bIns="45720" rtlCol="0" anchor="b">
            <a:normAutofit/>
          </a:bodyPr>
          <a:lstStyle/>
          <a:p>
            <a:pPr>
              <a:lnSpc>
                <a:spcPct val="90000"/>
              </a:lnSpc>
            </a:pPr>
            <a:r>
              <a:rPr lang="en-US" sz="3700" noProof="1"/>
              <a:t>2 – Cahier des charges / Deadlines</a:t>
            </a:r>
          </a:p>
        </p:txBody>
      </p:sp>
      <p:pic>
        <p:nvPicPr>
          <p:cNvPr id="7" name="Picture 3" descr="Calendrier d’une table empilée en haut des blocs-notes">
            <a:extLst>
              <a:ext uri="{FF2B5EF4-FFF2-40B4-BE49-F238E27FC236}">
                <a16:creationId xmlns:a16="http://schemas.microsoft.com/office/drawing/2014/main" id="{BDEA728B-183A-43DF-4941-311F53C76FA4}"/>
              </a:ext>
            </a:extLst>
          </p:cNvPr>
          <p:cNvPicPr>
            <a:picLocks noChangeAspect="1"/>
          </p:cNvPicPr>
          <p:nvPr/>
        </p:nvPicPr>
        <p:blipFill rotWithShape="1">
          <a:blip r:embed="rId4"/>
          <a:srcRect t="27601" r="-1" b="-1"/>
          <a:stretch/>
        </p:blipFill>
        <p:spPr>
          <a:xfrm>
            <a:off x="1150938" y="-1"/>
            <a:ext cx="8831262" cy="4267831"/>
          </a:xfrm>
          <a:prstGeom prst="rect">
            <a:avLst/>
          </a:prstGeom>
          <a:effectLst>
            <a:outerShdw blurRad="50800" dist="50800" dir="5400000" algn="tl" rotWithShape="0">
              <a:prstClr val="black">
                <a:alpha val="43000"/>
              </a:prstClr>
            </a:outerShdw>
          </a:effectLst>
        </p:spPr>
      </p:pic>
      <p:sp>
        <p:nvSpPr>
          <p:cNvPr id="3" name="Espace réservé du numéro de diapositive 3">
            <a:extLst>
              <a:ext uri="{FF2B5EF4-FFF2-40B4-BE49-F238E27FC236}">
                <a16:creationId xmlns:a16="http://schemas.microsoft.com/office/drawing/2014/main" id="{ACFC9B03-F768-3C5E-158B-75516DA55644}"/>
              </a:ext>
            </a:extLst>
          </p:cNvPr>
          <p:cNvSpPr>
            <a:spLocks noGrp="1"/>
          </p:cNvSpPr>
          <p:nvPr>
            <p:ph type="sldNum" sz="quarter" idx="12"/>
          </p:nvPr>
        </p:nvSpPr>
        <p:spPr>
          <a:xfrm>
            <a:off x="10352540" y="295729"/>
            <a:ext cx="838199" cy="767687"/>
          </a:xfrm>
        </p:spPr>
        <p:txBody>
          <a:bodyPr/>
          <a:lstStyle/>
          <a:p>
            <a:fld id="{5494D8FE-45BD-432D-B978-580A1710CEA2}" type="slidenum">
              <a:rPr lang="fr-FR" smtClean="0"/>
              <a:t>5</a:t>
            </a:fld>
            <a:endParaRPr lang="fr-FR" dirty="0"/>
          </a:p>
        </p:txBody>
      </p:sp>
    </p:spTree>
    <p:extLst>
      <p:ext uri="{BB962C8B-B14F-4D97-AF65-F5344CB8AC3E}">
        <p14:creationId xmlns:p14="http://schemas.microsoft.com/office/powerpoint/2010/main" val="28874709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DC9D18F8-C8EA-6600-F654-A087BBD455CC}"/>
              </a:ext>
            </a:extLst>
          </p:cNvPr>
          <p:cNvSpPr txBox="1"/>
          <p:nvPr/>
        </p:nvSpPr>
        <p:spPr>
          <a:xfrm>
            <a:off x="646111" y="452718"/>
            <a:ext cx="9404723" cy="1400530"/>
          </a:xfrm>
          <a:prstGeom prst="rect">
            <a:avLst/>
          </a:prstGeom>
        </p:spPr>
        <p:txBody>
          <a:bodyPr vert="horz" lIns="91440" tIns="45720" rIns="91440" bIns="45720" rtlCol="0" anchor="t">
            <a:normAutofit/>
          </a:bodyPr>
          <a:lstStyle/>
          <a:p>
            <a:pPr>
              <a:spcBef>
                <a:spcPct val="0"/>
              </a:spcBef>
              <a:spcAft>
                <a:spcPts val="600"/>
              </a:spcAft>
            </a:pPr>
            <a:r>
              <a:rPr lang="en-US" sz="4200">
                <a:ln w="3175" cmpd="sng">
                  <a:noFill/>
                </a:ln>
                <a:solidFill>
                  <a:schemeClr val="tx2"/>
                </a:solidFill>
                <a:latin typeface="+mj-lt"/>
                <a:ea typeface="+mj-ea"/>
                <a:cs typeface="+mj-cs"/>
              </a:rPr>
              <a:t>Cahier des charges</a:t>
            </a:r>
          </a:p>
        </p:txBody>
      </p:sp>
      <p:sp>
        <p:nvSpPr>
          <p:cNvPr id="3" name="Espace réservé du numéro de diapositive 3">
            <a:extLst>
              <a:ext uri="{FF2B5EF4-FFF2-40B4-BE49-F238E27FC236}">
                <a16:creationId xmlns:a16="http://schemas.microsoft.com/office/drawing/2014/main" id="{4E57BC2A-AEE4-0D19-FC2A-AD4F023E71D5}"/>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5494D8FE-45BD-432D-B978-580A1710CEA2}" type="slidenum">
              <a:rPr lang="en-US">
                <a:solidFill>
                  <a:srgbClr val="FFFFFF"/>
                </a:solidFill>
              </a:rPr>
              <a:pPr>
                <a:spcAft>
                  <a:spcPts val="600"/>
                </a:spcAft>
              </a:pPr>
              <a:t>6</a:t>
            </a:fld>
            <a:endParaRPr lang="en-US">
              <a:solidFill>
                <a:srgbClr val="FFFFFF"/>
              </a:solidFill>
            </a:endParaRPr>
          </a:p>
        </p:txBody>
      </p:sp>
      <p:graphicFrame>
        <p:nvGraphicFramePr>
          <p:cNvPr id="17" name="Espace réservé du contenu 2">
            <a:extLst>
              <a:ext uri="{FF2B5EF4-FFF2-40B4-BE49-F238E27FC236}">
                <a16:creationId xmlns:a16="http://schemas.microsoft.com/office/drawing/2014/main" id="{454D36F5-076B-D918-5E13-052DD82003D1}"/>
              </a:ext>
            </a:extLst>
          </p:cNvPr>
          <p:cNvGraphicFramePr>
            <a:graphicFrameLocks noGrp="1"/>
          </p:cNvGraphicFramePr>
          <p:nvPr>
            <p:ph idx="1"/>
            <p:extLst>
              <p:ext uri="{D42A27DB-BD31-4B8C-83A1-F6EECF244321}">
                <p14:modId xmlns:p14="http://schemas.microsoft.com/office/powerpoint/2010/main" val="4147612455"/>
              </p:ext>
            </p:extLst>
          </p:nvPr>
        </p:nvGraphicFramePr>
        <p:xfrm>
          <a:off x="646111" y="2237362"/>
          <a:ext cx="9404352" cy="4046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4547781"/>
      </p:ext>
    </p:extLst>
  </p:cSld>
  <p:clrMapOvr>
    <a:masterClrMapping/>
  </p:clrMapOvr>
  <p:transition spd="slow">
    <p:wheel spokes="1"/>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graphicFrame>
        <p:nvGraphicFramePr>
          <p:cNvPr id="5" name="Espace réservé du contenu 2">
            <a:extLst>
              <a:ext uri="{FF2B5EF4-FFF2-40B4-BE49-F238E27FC236}">
                <a16:creationId xmlns:a16="http://schemas.microsoft.com/office/drawing/2014/main" id="{6887BFF5-E35A-149F-F4D1-E4E98C7796B1}"/>
              </a:ext>
            </a:extLst>
          </p:cNvPr>
          <p:cNvGraphicFramePr>
            <a:graphicFrameLocks noGrp="1"/>
          </p:cNvGraphicFramePr>
          <p:nvPr>
            <p:ph idx="1"/>
            <p:extLst>
              <p:ext uri="{D42A27DB-BD31-4B8C-83A1-F6EECF244321}">
                <p14:modId xmlns:p14="http://schemas.microsoft.com/office/powerpoint/2010/main" val="90798809"/>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ZoneTexte 1">
            <a:extLst>
              <a:ext uri="{FF2B5EF4-FFF2-40B4-BE49-F238E27FC236}">
                <a16:creationId xmlns:a16="http://schemas.microsoft.com/office/drawing/2014/main" id="{2B8264F5-2608-F345-DFDD-D7E4800C4327}"/>
              </a:ext>
            </a:extLst>
          </p:cNvPr>
          <p:cNvSpPr txBox="1"/>
          <p:nvPr/>
        </p:nvSpPr>
        <p:spPr>
          <a:xfrm>
            <a:off x="3029528" y="554181"/>
            <a:ext cx="2881745" cy="769441"/>
          </a:xfrm>
          <a:prstGeom prst="rect">
            <a:avLst/>
          </a:prstGeom>
          <a:noFill/>
        </p:spPr>
        <p:txBody>
          <a:bodyPr wrap="square" rtlCol="0">
            <a:spAutoFit/>
          </a:bodyPr>
          <a:lstStyle/>
          <a:p>
            <a:r>
              <a:rPr lang="fr-FR" sz="4400"/>
              <a:t>Deadlines</a:t>
            </a:r>
            <a:endParaRPr lang="fr-FR" sz="4400" dirty="0"/>
          </a:p>
        </p:txBody>
      </p:sp>
      <p:sp>
        <p:nvSpPr>
          <p:cNvPr id="3" name="Espace réservé du numéro de diapositive 3">
            <a:extLst>
              <a:ext uri="{FF2B5EF4-FFF2-40B4-BE49-F238E27FC236}">
                <a16:creationId xmlns:a16="http://schemas.microsoft.com/office/drawing/2014/main" id="{9BAE1CBD-94EB-53A4-7763-6A767C10DAB8}"/>
              </a:ext>
            </a:extLst>
          </p:cNvPr>
          <p:cNvSpPr>
            <a:spLocks noGrp="1"/>
          </p:cNvSpPr>
          <p:nvPr>
            <p:ph type="sldNum" sz="quarter" idx="12"/>
          </p:nvPr>
        </p:nvSpPr>
        <p:spPr>
          <a:xfrm>
            <a:off x="10352540" y="295729"/>
            <a:ext cx="838199" cy="767687"/>
          </a:xfrm>
        </p:spPr>
        <p:txBody>
          <a:bodyPr/>
          <a:lstStyle/>
          <a:p>
            <a:fld id="{5494D8FE-45BD-432D-B978-580A1710CEA2}" type="slidenum">
              <a:rPr lang="fr-FR" smtClean="0"/>
              <a:t>7</a:t>
            </a:fld>
            <a:endParaRPr lang="fr-FR" dirty="0"/>
          </a:p>
        </p:txBody>
      </p:sp>
    </p:spTree>
    <p:extLst>
      <p:ext uri="{BB962C8B-B14F-4D97-AF65-F5344CB8AC3E}">
        <p14:creationId xmlns:p14="http://schemas.microsoft.com/office/powerpoint/2010/main" val="3046165823"/>
      </p:ext>
    </p:extLst>
  </p:cSld>
  <p:clrMapOvr>
    <a:masterClrMapping/>
  </p:clrMapOvr>
  <p:transition spd="slow">
    <p:wheel spokes="1"/>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sonne écrivant sur un bloc-notes">
            <a:extLst>
              <a:ext uri="{FF2B5EF4-FFF2-40B4-BE49-F238E27FC236}">
                <a16:creationId xmlns:a16="http://schemas.microsoft.com/office/drawing/2014/main" id="{27EA9783-9BB6-D4AC-E621-46593A4E9D60}"/>
              </a:ext>
            </a:extLst>
          </p:cNvPr>
          <p:cNvPicPr>
            <a:picLocks noChangeAspect="1"/>
          </p:cNvPicPr>
          <p:nvPr/>
        </p:nvPicPr>
        <p:blipFill rotWithShape="1">
          <a:blip r:embed="rId2">
            <a:alphaModFix amt="40000"/>
          </a:blip>
          <a:srcRect t="28556" b="467"/>
          <a:stretch/>
        </p:blipFill>
        <p:spPr>
          <a:xfrm>
            <a:off x="20" y="10"/>
            <a:ext cx="12191980" cy="6857990"/>
          </a:xfrm>
          <a:prstGeom prst="rect">
            <a:avLst/>
          </a:prstGeom>
        </p:spPr>
      </p:pic>
      <p:sp>
        <p:nvSpPr>
          <p:cNvPr id="2" name="Titre 1">
            <a:extLst>
              <a:ext uri="{FF2B5EF4-FFF2-40B4-BE49-F238E27FC236}">
                <a16:creationId xmlns:a16="http://schemas.microsoft.com/office/drawing/2014/main" id="{9A993801-E9D5-92A8-3322-1E1F0B4D512D}"/>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dirty="0">
                <a:solidFill>
                  <a:schemeClr val="tx1"/>
                </a:solidFill>
              </a:rPr>
              <a:t>3 – Creation du site</a:t>
            </a:r>
            <a:br>
              <a:rPr lang="en-US" sz="7200" dirty="0">
                <a:solidFill>
                  <a:schemeClr val="tx1"/>
                </a:solidFill>
              </a:rPr>
            </a:br>
            <a:endParaRPr lang="en-US" sz="7200" dirty="0">
              <a:solidFill>
                <a:schemeClr val="tx1"/>
              </a:solidFill>
            </a:endParaRPr>
          </a:p>
        </p:txBody>
      </p:sp>
      <p:sp>
        <p:nvSpPr>
          <p:cNvPr id="3" name="Espace réservé du numéro de diapositive 3">
            <a:extLst>
              <a:ext uri="{FF2B5EF4-FFF2-40B4-BE49-F238E27FC236}">
                <a16:creationId xmlns:a16="http://schemas.microsoft.com/office/drawing/2014/main" id="{03DBF957-0E34-FB5F-39EE-2F8D90232D9F}"/>
              </a:ext>
            </a:extLst>
          </p:cNvPr>
          <p:cNvSpPr>
            <a:spLocks noGrp="1"/>
          </p:cNvSpPr>
          <p:nvPr>
            <p:ph type="sldNum" sz="quarter" idx="12"/>
          </p:nvPr>
        </p:nvSpPr>
        <p:spPr>
          <a:xfrm>
            <a:off x="10352540" y="295729"/>
            <a:ext cx="838199" cy="767687"/>
          </a:xfrm>
        </p:spPr>
        <p:txBody>
          <a:bodyPr/>
          <a:lstStyle/>
          <a:p>
            <a:fld id="{5494D8FE-45BD-432D-B978-580A1710CEA2}" type="slidenum">
              <a:rPr lang="fr-FR" smtClean="0"/>
              <a:t>8</a:t>
            </a:fld>
            <a:endParaRPr lang="fr-FR" dirty="0"/>
          </a:p>
        </p:txBody>
      </p:sp>
    </p:spTree>
    <p:extLst>
      <p:ext uri="{BB962C8B-B14F-4D97-AF65-F5344CB8AC3E}">
        <p14:creationId xmlns:p14="http://schemas.microsoft.com/office/powerpoint/2010/main" val="2330193025"/>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FCC7C0-3792-943B-A733-4A1C18AB223B}"/>
              </a:ext>
            </a:extLst>
          </p:cNvPr>
          <p:cNvSpPr>
            <a:spLocks noGrp="1"/>
          </p:cNvSpPr>
          <p:nvPr>
            <p:ph type="title"/>
          </p:nvPr>
        </p:nvSpPr>
        <p:spPr>
          <a:xfrm>
            <a:off x="3948328" y="295729"/>
            <a:ext cx="4295344" cy="748009"/>
          </a:xfrm>
        </p:spPr>
        <p:txBody>
          <a:bodyPr>
            <a:normAutofit/>
          </a:bodyPr>
          <a:lstStyle/>
          <a:p>
            <a:r>
              <a:rPr lang="fr-FR" dirty="0" err="1"/>
              <a:t>Methode</a:t>
            </a:r>
            <a:r>
              <a:rPr lang="fr-FR" dirty="0"/>
              <a:t> Agile</a:t>
            </a:r>
          </a:p>
        </p:txBody>
      </p:sp>
      <p:sp>
        <p:nvSpPr>
          <p:cNvPr id="3" name="Espace réservé du contenu 2">
            <a:extLst>
              <a:ext uri="{FF2B5EF4-FFF2-40B4-BE49-F238E27FC236}">
                <a16:creationId xmlns:a16="http://schemas.microsoft.com/office/drawing/2014/main" id="{579EC947-DC11-1B3B-0715-DDC5FDA140E1}"/>
              </a:ext>
            </a:extLst>
          </p:cNvPr>
          <p:cNvSpPr>
            <a:spLocks noGrp="1"/>
          </p:cNvSpPr>
          <p:nvPr>
            <p:ph idx="1"/>
          </p:nvPr>
        </p:nvSpPr>
        <p:spPr>
          <a:xfrm>
            <a:off x="267855" y="1911927"/>
            <a:ext cx="3606372" cy="3424584"/>
          </a:xfrm>
        </p:spPr>
        <p:txBody>
          <a:bodyPr vert="horz" lIns="91440" tIns="45720" rIns="91440" bIns="45720" rtlCol="0" anchor="t">
            <a:normAutofit/>
          </a:bodyPr>
          <a:lstStyle/>
          <a:p>
            <a:pPr marL="0" indent="0">
              <a:buNone/>
            </a:pPr>
            <a:br>
              <a:rPr lang="fr-FR" dirty="0"/>
            </a:br>
            <a:r>
              <a:rPr lang="fr-FR" sz="1800" dirty="0"/>
              <a:t>J'utilise la méthode agile.</a:t>
            </a:r>
          </a:p>
          <a:p>
            <a:pPr marL="0" indent="0">
              <a:buNone/>
            </a:pPr>
            <a:r>
              <a:rPr lang="fr-FR" sz="1800" dirty="0"/>
              <a:t>Pour avoir une vision général et globale du projet pour optimiser mon travail et avoir une vision précise des taches a exécuter .</a:t>
            </a:r>
          </a:p>
          <a:p>
            <a:pPr marL="0" indent="0">
              <a:buNone/>
            </a:pPr>
            <a:r>
              <a:rPr lang="fr-FR" dirty="0"/>
              <a:t>Pour générer mes tickets j’utilise le logiciel TRELLO.</a:t>
            </a:r>
          </a:p>
          <a:p>
            <a:pPr marL="0" indent="0">
              <a:buNone/>
            </a:pPr>
            <a:endParaRPr lang="fr-FR" dirty="0"/>
          </a:p>
        </p:txBody>
      </p:sp>
      <p:sp>
        <p:nvSpPr>
          <p:cNvPr id="4" name="Espace réservé du numéro de diapositive 3">
            <a:extLst>
              <a:ext uri="{FF2B5EF4-FFF2-40B4-BE49-F238E27FC236}">
                <a16:creationId xmlns:a16="http://schemas.microsoft.com/office/drawing/2014/main" id="{60EC2173-C4A4-9AA3-92B6-7A24BD82F407}"/>
              </a:ext>
            </a:extLst>
          </p:cNvPr>
          <p:cNvSpPr>
            <a:spLocks noGrp="1"/>
          </p:cNvSpPr>
          <p:nvPr>
            <p:ph type="sldNum" sz="quarter" idx="12"/>
          </p:nvPr>
        </p:nvSpPr>
        <p:spPr>
          <a:xfrm>
            <a:off x="10352540" y="295729"/>
            <a:ext cx="838199" cy="767687"/>
          </a:xfrm>
        </p:spPr>
        <p:txBody>
          <a:bodyPr/>
          <a:lstStyle/>
          <a:p>
            <a:fld id="{5494D8FE-45BD-432D-B978-580A1710CEA2}" type="slidenum">
              <a:rPr lang="fr-FR" smtClean="0"/>
              <a:t>9</a:t>
            </a:fld>
            <a:endParaRPr lang="fr-FR" dirty="0"/>
          </a:p>
        </p:txBody>
      </p:sp>
      <p:pic>
        <p:nvPicPr>
          <p:cNvPr id="7" name="Image 6" descr="Une image contenant texte, capture d’écran, logiciel, Logiciel multimédia&#10;&#10;Description générée automatiquement">
            <a:extLst>
              <a:ext uri="{FF2B5EF4-FFF2-40B4-BE49-F238E27FC236}">
                <a16:creationId xmlns:a16="http://schemas.microsoft.com/office/drawing/2014/main" id="{62541E2F-8FE6-1468-F3D1-84FD14119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411" y="1911927"/>
            <a:ext cx="7640734" cy="4146437"/>
          </a:xfrm>
          <a:prstGeom prst="rect">
            <a:avLst/>
          </a:prstGeom>
        </p:spPr>
      </p:pic>
      <mc:AlternateContent xmlns:mc="http://schemas.openxmlformats.org/markup-compatibility/2006" xmlns:pslz="http://schemas.microsoft.com/office/powerpoint/2016/slidezoom">
        <mc:Choice Requires="pslz">
          <p:graphicFrame>
            <p:nvGraphicFramePr>
              <p:cNvPr id="6" name="Zoom de diapositive 5">
                <a:extLst>
                  <a:ext uri="{FF2B5EF4-FFF2-40B4-BE49-F238E27FC236}">
                    <a16:creationId xmlns:a16="http://schemas.microsoft.com/office/drawing/2014/main" id="{97F0787E-2B06-E72E-34BA-A3031E35D140}"/>
                  </a:ext>
                </a:extLst>
              </p:cNvPr>
              <p:cNvGraphicFramePr>
                <a:graphicFrameLocks noChangeAspect="1"/>
              </p:cNvGraphicFramePr>
              <p:nvPr>
                <p:extLst>
                  <p:ext uri="{D42A27DB-BD31-4B8C-83A1-F6EECF244321}">
                    <p14:modId xmlns:p14="http://schemas.microsoft.com/office/powerpoint/2010/main" val="3819155602"/>
                  </p:ext>
                </p:extLst>
              </p:nvPr>
            </p:nvGraphicFramePr>
            <p:xfrm>
              <a:off x="8713694" y="2744319"/>
              <a:ext cx="430306" cy="124387"/>
            </p:xfrm>
            <a:graphic>
              <a:graphicData uri="http://schemas.microsoft.com/office/powerpoint/2016/slidezoom">
                <pslz:sldZm>
                  <pslz:sldZmObj sldId="291" cId="2487694033">
                    <pslz:zmPr id="{55E88247-CFFB-42C1-8DA2-7350AA238898}" returnToParent="0" transitionDur="1000">
                      <p166:blipFill xmlns:p166="http://schemas.microsoft.com/office/powerpoint/2016/6/main">
                        <a:blip r:embed="rId3"/>
                        <a:stretch>
                          <a:fillRect/>
                        </a:stretch>
                      </p166:blipFill>
                      <p166:spPr xmlns:p166="http://schemas.microsoft.com/office/powerpoint/2016/6/main">
                        <a:xfrm>
                          <a:off x="0" y="0"/>
                          <a:ext cx="430306" cy="124387"/>
                        </a:xfrm>
                        <a:prstGeom prst="rect">
                          <a:avLst/>
                        </a:prstGeom>
                        <a:ln w="3175">
                          <a:solidFill>
                            <a:prstClr val="ltGray"/>
                          </a:solidFill>
                        </a:ln>
                        <a:effectLst>
                          <a:softEdge rad="1270000"/>
                        </a:effectLst>
                      </p166:spPr>
                    </pslz:zmPr>
                  </pslz:sldZmObj>
                </pslz:sldZm>
              </a:graphicData>
            </a:graphic>
          </p:graphicFrame>
        </mc:Choice>
        <mc:Fallback xmlns="">
          <p:pic>
            <p:nvPicPr>
              <p:cNvPr id="6" name="Zoom de diapositive 5">
                <a:extLst>
                  <a:ext uri="{FF2B5EF4-FFF2-40B4-BE49-F238E27FC236}">
                    <a16:creationId xmlns:a16="http://schemas.microsoft.com/office/drawing/2014/main" id="{97F0787E-2B06-E72E-34BA-A3031E35D140}"/>
                  </a:ext>
                </a:extLst>
              </p:cNvPr>
              <p:cNvPicPr>
                <a:picLocks noGrp="1" noRot="1" noChangeAspect="1" noMove="1" noResize="1" noEditPoints="1" noAdjustHandles="1" noChangeArrowheads="1" noChangeShapeType="1"/>
              </p:cNvPicPr>
              <p:nvPr/>
            </p:nvPicPr>
            <p:blipFill>
              <a:blip r:embed="rId4"/>
              <a:stretch>
                <a:fillRect/>
              </a:stretch>
            </p:blipFill>
            <p:spPr>
              <a:xfrm>
                <a:off x="8713694" y="2744319"/>
                <a:ext cx="430306" cy="124387"/>
              </a:xfrm>
              <a:prstGeom prst="rect">
                <a:avLst/>
              </a:prstGeom>
              <a:ln w="3175">
                <a:solidFill>
                  <a:prstClr val="ltGray"/>
                </a:solidFill>
              </a:ln>
              <a:effectLst>
                <a:softEdge rad="1270000"/>
              </a:effectLst>
            </p:spPr>
          </p:pic>
        </mc:Fallback>
      </mc:AlternateContent>
    </p:spTree>
    <p:extLst>
      <p:ext uri="{BB962C8B-B14F-4D97-AF65-F5344CB8AC3E}">
        <p14:creationId xmlns:p14="http://schemas.microsoft.com/office/powerpoint/2010/main" val="374542542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10.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À bandes</Template>
  <TotalTime>1041</TotalTime>
  <Words>1145</Words>
  <Application>Microsoft Office PowerPoint</Application>
  <PresentationFormat>Grand écran</PresentationFormat>
  <Paragraphs>125</Paragraphs>
  <Slides>33</Slides>
  <Notes>9</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33</vt:i4>
      </vt:variant>
    </vt:vector>
  </HeadingPairs>
  <TitlesOfParts>
    <vt:vector size="42" baseType="lpstr">
      <vt:lpstr>Algerian</vt:lpstr>
      <vt:lpstr>Arial</vt:lpstr>
      <vt:lpstr>Calibri</vt:lpstr>
      <vt:lpstr>Century Gothic</vt:lpstr>
      <vt:lpstr>Nyala</vt:lpstr>
      <vt:lpstr>Press Start 2P</vt:lpstr>
      <vt:lpstr>Söhne</vt:lpstr>
      <vt:lpstr>Wingdings 3</vt:lpstr>
      <vt:lpstr>Ion</vt:lpstr>
      <vt:lpstr>Présentation du projet  E-kéa</vt:lpstr>
      <vt:lpstr>      Sommaire</vt:lpstr>
      <vt:lpstr>1 – Reunion</vt:lpstr>
      <vt:lpstr>Mise en situation</vt:lpstr>
      <vt:lpstr>2 – Cahier des charges / Deadlines</vt:lpstr>
      <vt:lpstr>Présentation PowerPoint</vt:lpstr>
      <vt:lpstr>Présentation PowerPoint</vt:lpstr>
      <vt:lpstr>3 – Creation du site </vt:lpstr>
      <vt:lpstr>Methode Agile</vt:lpstr>
      <vt:lpstr>Charte graphique</vt:lpstr>
      <vt:lpstr>Présentation PowerPoint</vt:lpstr>
      <vt:lpstr>Présentation de la maquette</vt:lpstr>
      <vt:lpstr>Maquette Figma mobile</vt:lpstr>
      <vt:lpstr>Maquette Figma pc</vt:lpstr>
      <vt:lpstr>De Figma a VS Code</vt:lpstr>
      <vt:lpstr>Présentation PowerPoint</vt:lpstr>
      <vt:lpstr>  Le HTML</vt:lpstr>
      <vt:lpstr>Présentation PowerPoint</vt:lpstr>
      <vt:lpstr>Présentation PowerPoint</vt:lpstr>
      <vt:lpstr>Présentation PowerPoint</vt:lpstr>
      <vt:lpstr>Présentation PowerPoint</vt:lpstr>
      <vt:lpstr>Présentation PowerPoint</vt:lpstr>
      <vt:lpstr>Présentation PowerPoint</vt:lpstr>
      <vt:lpstr>Le Responsive</vt:lpstr>
      <vt:lpstr>4 – Finalisation du produit et mise en ligne</vt:lpstr>
      <vt:lpstr>Auto evaluation</vt:lpstr>
      <vt:lpstr>De Vscode a Github via Gitbash </vt:lpstr>
      <vt:lpstr>Présentation PowerPoint</vt:lpstr>
      <vt:lpstr>  Git commit (emmerger): Permet de créer un répository (dépôt). Git branch [NOM] : Permet de créer une branche. Git branch -f [NOM]~num : Permet de déplacer une branche à plusieurs éléments derrière. Git checkout [NOM] : Permet de se positionner sur la branche en question. Git checkout [NOM]^ : Permet de revenir d'un commit en arrière. Git checkout [NOM]~num : Permet de revenir de plusieurs commit en arrière. Git merge [NOM] : Permet de combiner 2 branches. Git log : Permet de connaître les identifiants. Git reset : Permet de déplacer les éléments contenus dans un parents et les ramener en arrière en supprimant le parent précédent. Git revert : Permet de créer une copie de l'élément cible avec des modifications. Git rebase [NOM DU PARENT SOUHAITÉ] : Créer une copie de l'élément qui sera déplacé et la positionne en dessous du nouveau parent. Git rebase -i : Permet d'utiliser un rebase interactif; fais la même chose que cherry-pick mais peut être utilisé quand on ne connaît pas l'identifiants des commits à sélectionner. Il affiche également une interface graphique comme vim. Git cherry-pick &lt;Commit1&gt; &lt;Commit2&gt; &lt;...&gt; : Permet de copier différents commits en une fois et de placer leur copies après le HEAD. Git commit --amend : Permet de faire des petites modifications. </vt:lpstr>
      <vt:lpstr>Dépôt via Vscode</vt:lpstr>
      <vt:lpstr>Présentation PowerPoint</vt:lpstr>
      <vt:lpstr>Présentation PowerPoint</vt:lpstr>
      <vt:lpstr>Remerciement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du projet  Izem Gaming</dc:title>
  <dc:creator>ourabah lounnas</dc:creator>
  <cp:lastModifiedBy>ourabah lounnas</cp:lastModifiedBy>
  <cp:revision>3</cp:revision>
  <dcterms:created xsi:type="dcterms:W3CDTF">2023-05-14T15:54:02Z</dcterms:created>
  <dcterms:modified xsi:type="dcterms:W3CDTF">2023-06-19T13:25:57Z</dcterms:modified>
</cp:coreProperties>
</file>